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6" Type="http://schemas.microsoft.com/office/2020/02/relationships/classificationlabels" Target="docMetadata/LabelInfo.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78" r:id="rId4"/>
  </p:sldMasterIdLst>
  <p:notesMasterIdLst>
    <p:notesMasterId r:id="rId17"/>
  </p:notesMasterIdLst>
  <p:handoutMasterIdLst>
    <p:handoutMasterId r:id="rId18"/>
  </p:handoutMasterIdLst>
  <p:sldIdLst>
    <p:sldId id="256" r:id="rId5"/>
    <p:sldId id="266" r:id="rId6"/>
    <p:sldId id="278" r:id="rId7"/>
    <p:sldId id="292" r:id="rId8"/>
    <p:sldId id="323" r:id="rId9"/>
    <p:sldId id="324" r:id="rId10"/>
    <p:sldId id="330" r:id="rId11"/>
    <p:sldId id="327" r:id="rId12"/>
    <p:sldId id="301" r:id="rId13"/>
    <p:sldId id="300" r:id="rId14"/>
    <p:sldId id="263" r:id="rId15"/>
    <p:sldId id="329" r:id="rId1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25385A00-4BB8-53D8-926D-6F5D3E1A27D4}" name="Keri Eltgroth" initials="KE" userId="S::keltgroth@carleycorp.com::94f608e2-9dd0-45ea-9b5b-aaa5a88a9b94" providerId="AD"/>
  <p188:author id="{E626CF1C-9CF6-5A50-A53D-FA69284A8C80}" name="Pace, Frank John Jr CPO USN CNO (USA)" initials="FJP" userId="Pace, Frank John Jr CPO USN CNO (USA)" providerId="None"/>
  <p188:author id="{0526106E-9075-AA7B-DAF9-6BF3F34D6975}" name="Christina Metzler" initials="CM" userId="S::cmetzler@carleycorp.com::c1ffe628-3861-4780-8ca1-f0a54b5f1e8f" providerId="AD"/>
  <p188:author id="{0C39D574-1E94-A75D-3F88-1B4B673AB541}" name="Van Thomas" initials="VT" userId="Van Thomas" providerId="None"/>
  <p188:author id="{93AAE0CA-A165-2C9F-48B6-3BEA515C3F37}" name="Michael Infinger" initials="MI" userId="S::minfinger@carleycorp.com::bac5e6d8-6891-4b2e-a252-ea2add64dea0" providerId="AD"/>
  <p188:author id="{FE3F6BEB-0894-9517-DAD4-C0FE6C95C1A3}" name="Kenneth McGuffee" initials="KM" userId="S::kmcguffee@carleycorp.com::aa961554-3835-426f-aa32-373b4c80e3bf" providerId="AD"/>
  <p188:author id="{ABEFD6ED-49D2-6454-FB34-C80F58E46FE8}" name="DiGangi, Holly [USA]" initials="HD" userId="S::624189@bah.com::2dc1fcc0-a0f4-4b22-b684-8278b3c46c85"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12A39"/>
    <a:srgbClr val="00293A"/>
    <a:srgbClr val="C9992A"/>
    <a:srgbClr val="00283A"/>
    <a:srgbClr val="A6A6A6"/>
    <a:srgbClr val="E6E6E6"/>
    <a:srgbClr val="676767"/>
    <a:srgbClr val="00405C"/>
    <a:srgbClr val="006892"/>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81CD511-A143-F747-9A16-88A60B530007}" v="1" dt="2026-03-24T03:18:10.473"/>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0143" autoAdjust="0"/>
    <p:restoredTop sz="61946" autoAdjust="0"/>
  </p:normalViewPr>
  <p:slideViewPr>
    <p:cSldViewPr snapToGrid="0">
      <p:cViewPr varScale="1">
        <p:scale>
          <a:sx n="84" d="100"/>
          <a:sy n="84" d="100"/>
        </p:scale>
        <p:origin x="1926" y="300"/>
      </p:cViewPr>
      <p:guideLst/>
    </p:cSldViewPr>
  </p:slideViewPr>
  <p:outlineViewPr>
    <p:cViewPr>
      <p:scale>
        <a:sx n="33" d="100"/>
        <a:sy n="33" d="100"/>
      </p:scale>
      <p:origin x="0" y="0"/>
    </p:cViewPr>
  </p:outlineViewPr>
  <p:notesTextViewPr>
    <p:cViewPr>
      <p:scale>
        <a:sx n="3" d="2"/>
        <a:sy n="3" d="2"/>
      </p:scale>
      <p:origin x="0" y="0"/>
    </p:cViewPr>
  </p:notesTextViewPr>
  <p:notesViewPr>
    <p:cSldViewPr snapToGrid="0">
      <p:cViewPr>
        <p:scale>
          <a:sx n="100" d="100"/>
          <a:sy n="100" d="100"/>
        </p:scale>
        <p:origin x="3552" y="72"/>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handoutMaster" Target="handoutMasters/handoutMaster1.xml"/><Relationship Id="rId3" Type="http://schemas.openxmlformats.org/officeDocument/2006/relationships/customXml" Target="../customXml/item3.xml"/><Relationship Id="rId21" Type="http://schemas.openxmlformats.org/officeDocument/2006/relationships/theme" Target="theme/theme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microsoft.com/office/2018/10/relationships/authors" Target="authors.xml"/><Relationship Id="rId5" Type="http://schemas.openxmlformats.org/officeDocument/2006/relationships/slide" Target="slides/slide1.xml"/><Relationship Id="rId15" Type="http://schemas.openxmlformats.org/officeDocument/2006/relationships/slide" Target="slides/slide11.xml"/><Relationship Id="rId23" Type="http://schemas.microsoft.com/office/2015/10/relationships/revisionInfo" Target="revisionInfo.xml"/><Relationship Id="rId10" Type="http://schemas.openxmlformats.org/officeDocument/2006/relationships/slide" Target="slides/slide6.xml"/><Relationship Id="rId19"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A067329D-61C0-1AEF-4BB6-236F66394954}"/>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a:extLst>
              <a:ext uri="{FF2B5EF4-FFF2-40B4-BE49-F238E27FC236}">
                <a16:creationId xmlns:a16="http://schemas.microsoft.com/office/drawing/2014/main" id="{87938E64-F1E7-51FD-4680-6773FE6ABD02}"/>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D2F5B768-2737-4547-BAEE-0C4CD571E566}" type="datetimeFigureOut">
              <a:rPr lang="en-US" smtClean="0"/>
              <a:t>4/16/2026</a:t>
            </a:fld>
            <a:endParaRPr lang="en-US" dirty="0"/>
          </a:p>
        </p:txBody>
      </p:sp>
      <p:sp>
        <p:nvSpPr>
          <p:cNvPr id="4" name="Footer Placeholder 3">
            <a:extLst>
              <a:ext uri="{FF2B5EF4-FFF2-40B4-BE49-F238E27FC236}">
                <a16:creationId xmlns:a16="http://schemas.microsoft.com/office/drawing/2014/main" id="{C685A948-C47F-7052-A5B7-BB2FC451B699}"/>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a:extLst>
              <a:ext uri="{FF2B5EF4-FFF2-40B4-BE49-F238E27FC236}">
                <a16:creationId xmlns:a16="http://schemas.microsoft.com/office/drawing/2014/main" id="{49D69145-6963-2F48-C911-96622302C266}"/>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F741403E-4EF0-489C-BD74-0C7F3B424F78}" type="slidenum">
              <a:rPr lang="en-US" smtClean="0"/>
              <a:t>‹#›</a:t>
            </a:fld>
            <a:endParaRPr lang="en-US" dirty="0"/>
          </a:p>
        </p:txBody>
      </p:sp>
    </p:spTree>
    <p:extLst>
      <p:ext uri="{BB962C8B-B14F-4D97-AF65-F5344CB8AC3E}">
        <p14:creationId xmlns:p14="http://schemas.microsoft.com/office/powerpoint/2010/main" val="218656755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D03A624-1232-4E92-949B-0F831D1377F6}" type="datetimeFigureOut">
              <a:rPr lang="en-US" smtClean="0"/>
              <a:t>4/16/2026</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43DECA1-90B2-4901-9C02-4FB4999FDED7}" type="slidenum">
              <a:rPr lang="en-US" smtClean="0"/>
              <a:t>‹#›</a:t>
            </a:fld>
            <a:endParaRPr lang="en-US" dirty="0"/>
          </a:p>
        </p:txBody>
      </p:sp>
    </p:spTree>
    <p:extLst>
      <p:ext uri="{BB962C8B-B14F-4D97-AF65-F5344CB8AC3E}">
        <p14:creationId xmlns:p14="http://schemas.microsoft.com/office/powerpoint/2010/main" val="333532476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dirty="0">
                <a:effectLst/>
                <a:latin typeface="+mn-lt"/>
                <a:ea typeface="Calibri" panose="020F0502020204030204" pitchFamily="34" charset="0"/>
              </a:rPr>
              <a:t>Topic: </a:t>
            </a:r>
            <a:r>
              <a:rPr lang="en-US" sz="1400" dirty="0"/>
              <a:t>Performance Statements</a:t>
            </a:r>
            <a:endParaRPr lang="en-US" sz="1400" dirty="0">
              <a:effectLst/>
              <a:latin typeface="+mn-lt"/>
              <a:ea typeface="Calibri" panose="020F0502020204030204" pitchFamily="34" charset="0"/>
            </a:endParaRPr>
          </a:p>
          <a:p>
            <a:pPr marL="0" marR="0">
              <a:spcBef>
                <a:spcPts val="0"/>
              </a:spcBef>
              <a:spcAft>
                <a:spcPts val="0"/>
              </a:spcAft>
            </a:pPr>
            <a:r>
              <a:rPr lang="en-US" sz="1400" dirty="0">
                <a:effectLst/>
                <a:latin typeface="+mn-lt"/>
                <a:ea typeface="Calibri" panose="020F0502020204030204" pitchFamily="34" charset="0"/>
              </a:rPr>
              <a:t>Time: 30 minutes</a:t>
            </a:r>
          </a:p>
          <a:p>
            <a:pPr marL="0" marR="0">
              <a:spcBef>
                <a:spcPts val="0"/>
              </a:spcBef>
              <a:spcAft>
                <a:spcPts val="0"/>
              </a:spcAft>
            </a:pPr>
            <a:r>
              <a:rPr lang="en-US" sz="1400" dirty="0">
                <a:effectLst/>
                <a:latin typeface="+mn-lt"/>
                <a:ea typeface="Calibri" panose="020F0502020204030204" pitchFamily="34" charset="0"/>
              </a:rPr>
              <a:t>Purpose of training evolution: Sailors will explore the concept of self-talk and performance statements.</a:t>
            </a:r>
          </a:p>
          <a:p>
            <a:pPr marL="0" marR="0">
              <a:spcBef>
                <a:spcPts val="0"/>
              </a:spcBef>
              <a:spcAft>
                <a:spcPts val="0"/>
              </a:spcAft>
            </a:pPr>
            <a:r>
              <a:rPr lang="en-US" sz="1400" dirty="0">
                <a:effectLst/>
                <a:latin typeface="+mn-lt"/>
                <a:ea typeface="Calibri" panose="020F0502020204030204" pitchFamily="34" charset="0"/>
              </a:rPr>
              <a:t>Expected outcome of training evolution: Sailors will learn how to develop and use appropriate performance statements.</a:t>
            </a:r>
          </a:p>
          <a:p>
            <a:pPr marL="0" marR="0">
              <a:spcBef>
                <a:spcPts val="0"/>
              </a:spcBef>
              <a:spcAft>
                <a:spcPts val="0"/>
              </a:spcAft>
            </a:pPr>
            <a:r>
              <a:rPr lang="en-US" sz="1400" dirty="0">
                <a:effectLst/>
                <a:latin typeface="+mn-lt"/>
                <a:ea typeface="Calibri" panose="020F0502020204030204" pitchFamily="34" charset="0"/>
              </a:rPr>
              <a:t>Safety: Inform Sailors of safety hazards in the training environment. For some topics, Sailors should be informed if there is a designated person to talk to if the Sailor feels compelled to leave the training.</a:t>
            </a:r>
          </a:p>
          <a:p>
            <a:r>
              <a:rPr lang="en-US" sz="1400" b="1" dirty="0">
                <a:latin typeface="+mn-lt"/>
              </a:rPr>
              <a:t>Facilitator Actions:</a:t>
            </a:r>
          </a:p>
          <a:p>
            <a:pPr marL="171450" indent="-171450">
              <a:buFont typeface="Arial" panose="020B0604020202020204" pitchFamily="34" charset="0"/>
              <a:buChar char="•"/>
            </a:pPr>
            <a:r>
              <a:rPr lang="en-US" sz="1400" b="0" i="1" dirty="0">
                <a:latin typeface="+mn-lt"/>
              </a:rPr>
              <a:t>Display slide.</a:t>
            </a:r>
          </a:p>
          <a:p>
            <a:pPr marL="171450" indent="-171450">
              <a:buFont typeface="Arial" panose="020B0604020202020204" pitchFamily="34" charset="0"/>
              <a:buChar char="•"/>
            </a:pPr>
            <a:r>
              <a:rPr lang="en-US" sz="1400" b="0" i="1" dirty="0">
                <a:latin typeface="+mn-lt"/>
              </a:rPr>
              <a:t>Greet Sailors.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400" i="1" dirty="0">
                <a:latin typeface="+mn-lt"/>
              </a:rPr>
              <a:t>Introduce yourself and give any background on yourself that might be of interest.</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400" i="1" dirty="0">
                <a:latin typeface="+mn-lt"/>
              </a:rPr>
              <a:t>Establish credibility.</a:t>
            </a:r>
            <a:endParaRPr lang="en-US" sz="1400" dirty="0">
              <a:effectLst/>
              <a:latin typeface="+mn-lt"/>
              <a:ea typeface="Calibri" panose="020F0502020204030204" pitchFamily="34" charset="0"/>
            </a:endParaRPr>
          </a:p>
          <a:p>
            <a:pPr marL="0" marR="0">
              <a:spcBef>
                <a:spcPts val="0"/>
              </a:spcBef>
              <a:spcAft>
                <a:spcPts val="0"/>
              </a:spcAft>
            </a:pPr>
            <a:r>
              <a:rPr lang="en-US" sz="1400" b="1" dirty="0">
                <a:effectLst/>
                <a:latin typeface="+mn-lt"/>
                <a:ea typeface="Calibri" panose="020F0502020204030204" pitchFamily="34" charset="0"/>
              </a:rPr>
              <a:t>Facilitator Instructions:</a:t>
            </a:r>
            <a:endParaRPr lang="en-US" sz="1400" dirty="0">
              <a:effectLst/>
              <a:latin typeface="+mn-lt"/>
              <a:ea typeface="Calibri" panose="020F0502020204030204" pitchFamily="34" charset="0"/>
            </a:endParaRPr>
          </a:p>
          <a:p>
            <a:pPr marL="171450" marR="0" lvl="0" indent="-171450" algn="l" defTabSz="914400" rtl="0" eaLnBrk="1" latinLnBrk="0" hangingPunct="1">
              <a:lnSpc>
                <a:spcPct val="105000"/>
              </a:lnSpc>
              <a:spcBef>
                <a:spcPts val="0"/>
              </a:spcBef>
              <a:spcAft>
                <a:spcPts val="0"/>
              </a:spcAft>
              <a:buFont typeface="Arial" panose="020B0604020202020204" pitchFamily="34" charset="0"/>
              <a:buChar char="•"/>
            </a:pPr>
            <a:r>
              <a:rPr lang="en-US" sz="1400" b="0" i="0" kern="1200" dirty="0">
                <a:latin typeface="+mn-lt"/>
                <a:ea typeface="+mn-ea"/>
                <a:cs typeface="+mn-cs"/>
              </a:rPr>
              <a:t>The slide deck acts as a guide to present a facilitated discussion that may include activities. </a:t>
            </a:r>
          </a:p>
          <a:p>
            <a:pPr marL="285750" marR="0" lvl="0" indent="-137160" defTabSz="457200">
              <a:lnSpc>
                <a:spcPct val="105000"/>
              </a:lnSpc>
              <a:spcBef>
                <a:spcPts val="0"/>
              </a:spcBef>
              <a:spcAft>
                <a:spcPts val="0"/>
              </a:spcAft>
              <a:buFont typeface="Courier New" panose="02070309020205020404" pitchFamily="49" charset="0"/>
              <a:buChar char="o"/>
              <a:tabLst>
                <a:tab pos="182880" algn="l"/>
              </a:tabLst>
            </a:pPr>
            <a:r>
              <a:rPr lang="en-US" sz="1400" i="0" dirty="0">
                <a:effectLst/>
                <a:latin typeface="+mn-lt"/>
                <a:ea typeface="Times New Roman" panose="02020603050405020304" pitchFamily="18" charset="0"/>
              </a:rPr>
              <a:t>Best practice: Use the slide to develop interest in the subject matter. </a:t>
            </a:r>
            <a:r>
              <a:rPr lang="en-US" sz="1400" b="1" i="0" dirty="0">
                <a:effectLst/>
                <a:latin typeface="+mn-lt"/>
                <a:ea typeface="Times New Roman" panose="02020603050405020304" pitchFamily="18" charset="0"/>
              </a:rPr>
              <a:t>Do not </a:t>
            </a:r>
            <a:r>
              <a:rPr lang="en-US" sz="1400" i="0" dirty="0">
                <a:effectLst/>
                <a:latin typeface="+mn-lt"/>
                <a:ea typeface="Times New Roman" panose="02020603050405020304" pitchFamily="18" charset="0"/>
              </a:rPr>
              <a:t>read the slides word for word. The Sailors should be able read the text and understand the messaging presented in the graphics.</a:t>
            </a:r>
            <a:endParaRPr lang="en-US" sz="1400" i="0" dirty="0">
              <a:effectLst/>
              <a:latin typeface="+mn-lt"/>
              <a:ea typeface="Calibri" panose="020F0502020204030204" pitchFamily="34" charset="0"/>
            </a:endParaRPr>
          </a:p>
          <a:p>
            <a:pPr marL="171450" marR="0" lvl="0" indent="-171450" algn="l" defTabSz="914400" rtl="0" eaLnBrk="1" latinLnBrk="0" hangingPunct="1">
              <a:lnSpc>
                <a:spcPct val="105000"/>
              </a:lnSpc>
              <a:spcBef>
                <a:spcPts val="0"/>
              </a:spcBef>
              <a:spcAft>
                <a:spcPts val="0"/>
              </a:spcAft>
              <a:buFont typeface="Arial" panose="020B0604020202020204" pitchFamily="34" charset="0"/>
              <a:buChar char="•"/>
            </a:pPr>
            <a:r>
              <a:rPr lang="en-US" sz="1400" b="0" i="0" kern="1200" dirty="0">
                <a:latin typeface="+mn-lt"/>
                <a:ea typeface="+mn-ea"/>
                <a:cs typeface="+mn-cs"/>
              </a:rPr>
              <a:t>Facilitator notes are available for each slide to help the Facilitator deliver the topic.</a:t>
            </a:r>
          </a:p>
          <a:p>
            <a:pPr marL="285750" marR="0" lvl="0" indent="-137160" algn="l" defTabSz="457200" rtl="0" eaLnBrk="1" latinLnBrk="0" hangingPunct="1">
              <a:lnSpc>
                <a:spcPct val="105000"/>
              </a:lnSpc>
              <a:spcBef>
                <a:spcPts val="0"/>
              </a:spcBef>
              <a:spcAft>
                <a:spcPts val="0"/>
              </a:spcAft>
              <a:buFont typeface="Courier New" panose="02070309020205020404" pitchFamily="49" charset="0"/>
              <a:buChar char="o"/>
              <a:tabLst>
                <a:tab pos="182880" algn="l"/>
              </a:tabLst>
            </a:pPr>
            <a:r>
              <a:rPr lang="en-US" sz="1400" i="0" kern="1200" dirty="0">
                <a:effectLst/>
                <a:latin typeface="+mn-lt"/>
                <a:ea typeface="Times New Roman" panose="02020603050405020304" pitchFamily="18" charset="0"/>
                <a:cs typeface="+mn-cs"/>
              </a:rPr>
              <a:t>Best practice: Use the Slide Show view to ensure the Facilitator notes are viewable.</a:t>
            </a:r>
            <a:endParaRPr lang="en-US" sz="1400" i="0" kern="1200" dirty="0">
              <a:effectLst/>
              <a:latin typeface="+mn-lt"/>
              <a:ea typeface="Calibri" panose="020F0502020204030204" pitchFamily="34" charset="0"/>
              <a:cs typeface="+mn-cs"/>
            </a:endParaRPr>
          </a:p>
          <a:p>
            <a:pPr marL="171450" marR="0" lvl="0" indent="-171450" algn="l" defTabSz="914400" rtl="0" eaLnBrk="1" latinLnBrk="0" hangingPunct="1">
              <a:lnSpc>
                <a:spcPct val="105000"/>
              </a:lnSpc>
              <a:spcBef>
                <a:spcPts val="0"/>
              </a:spcBef>
              <a:spcAft>
                <a:spcPts val="0"/>
              </a:spcAft>
              <a:buFont typeface="Arial" panose="020B0604020202020204" pitchFamily="34" charset="0"/>
              <a:buChar char="•"/>
            </a:pPr>
            <a:r>
              <a:rPr lang="en-US" sz="1400" b="0" i="0" kern="1200" dirty="0">
                <a:latin typeface="+mn-lt"/>
                <a:ea typeface="+mn-ea"/>
                <a:cs typeface="+mn-cs"/>
              </a:rPr>
              <a:t>The Facilitator notes are divided into general instructions for Facilitator Actions (mechanics of facilitation) and the Facilitator Content (</a:t>
            </a:r>
            <a:r>
              <a:rPr lang="en-US" sz="1400" b="0" i="1" kern="1200" dirty="0">
                <a:latin typeface="+mn-lt"/>
                <a:ea typeface="+mn-ea"/>
                <a:cs typeface="+mn-cs"/>
              </a:rPr>
              <a:t>Inform</a:t>
            </a:r>
            <a:r>
              <a:rPr lang="en-US" sz="1400" b="0" i="0" kern="1200" dirty="0">
                <a:latin typeface="+mn-lt"/>
                <a:ea typeface="+mn-ea"/>
                <a:cs typeface="+mn-cs"/>
              </a:rPr>
              <a:t>, </a:t>
            </a:r>
            <a:r>
              <a:rPr lang="en-US" sz="1400" b="0" i="1" kern="1200" dirty="0">
                <a:latin typeface="+mn-lt"/>
                <a:ea typeface="+mn-ea"/>
                <a:cs typeface="+mn-cs"/>
              </a:rPr>
              <a:t>Discuss</a:t>
            </a:r>
            <a:r>
              <a:rPr lang="en-US" sz="1400" b="0" i="0" kern="1200" dirty="0">
                <a:latin typeface="+mn-lt"/>
                <a:ea typeface="+mn-ea"/>
                <a:cs typeface="+mn-cs"/>
              </a:rPr>
              <a:t>, </a:t>
            </a:r>
            <a:r>
              <a:rPr lang="en-US" sz="1400" b="0" i="1" kern="1200" dirty="0">
                <a:latin typeface="+mn-lt"/>
                <a:ea typeface="+mn-ea"/>
                <a:cs typeface="+mn-cs"/>
              </a:rPr>
              <a:t>Perform</a:t>
            </a:r>
            <a:r>
              <a:rPr lang="en-US" sz="1400" b="0" i="0" kern="1200" dirty="0">
                <a:latin typeface="+mn-lt"/>
                <a:ea typeface="+mn-ea"/>
                <a:cs typeface="+mn-cs"/>
              </a:rPr>
              <a:t>, and </a:t>
            </a:r>
            <a:r>
              <a:rPr lang="en-US" sz="1400" b="0" i="1" kern="1200" dirty="0">
                <a:latin typeface="+mn-lt"/>
                <a:ea typeface="+mn-ea"/>
                <a:cs typeface="+mn-cs"/>
              </a:rPr>
              <a:t>Reference</a:t>
            </a:r>
            <a:r>
              <a:rPr lang="en-US" sz="1400" b="0" i="0" kern="1200" dirty="0">
                <a:latin typeface="+mn-lt"/>
                <a:ea typeface="+mn-ea"/>
                <a:cs typeface="+mn-cs"/>
              </a:rPr>
              <a:t>).</a:t>
            </a:r>
          </a:p>
          <a:p>
            <a:pPr marL="285750" marR="0" lvl="0" indent="-137160" algn="l" defTabSz="457200" rtl="0" eaLnBrk="1" latinLnBrk="0" hangingPunct="1">
              <a:lnSpc>
                <a:spcPct val="105000"/>
              </a:lnSpc>
              <a:spcBef>
                <a:spcPts val="0"/>
              </a:spcBef>
              <a:spcAft>
                <a:spcPts val="0"/>
              </a:spcAft>
              <a:buFont typeface="Courier New" panose="02070309020205020404" pitchFamily="49" charset="0"/>
              <a:buChar char="o"/>
              <a:tabLst>
                <a:tab pos="182880" algn="l"/>
              </a:tabLst>
            </a:pPr>
            <a:r>
              <a:rPr lang="en-US" sz="1400" i="0" kern="1200" dirty="0">
                <a:effectLst/>
                <a:latin typeface="+mn-lt"/>
                <a:ea typeface="Times New Roman" panose="02020603050405020304" pitchFamily="18" charset="0"/>
                <a:cs typeface="+mn-cs"/>
              </a:rPr>
              <a:t>Best practice for </a:t>
            </a:r>
            <a:r>
              <a:rPr lang="en-US" sz="1400" i="1" kern="1200" dirty="0">
                <a:effectLst/>
                <a:latin typeface="+mn-lt"/>
                <a:ea typeface="Times New Roman" panose="02020603050405020304" pitchFamily="18" charset="0"/>
                <a:cs typeface="+mn-cs"/>
              </a:rPr>
              <a:t>Inform</a:t>
            </a:r>
            <a:r>
              <a:rPr lang="en-US" sz="1400" i="0" kern="1200" dirty="0">
                <a:effectLst/>
                <a:latin typeface="+mn-lt"/>
                <a:ea typeface="Times New Roman" panose="02020603050405020304" pitchFamily="18" charset="0"/>
                <a:cs typeface="+mn-cs"/>
              </a:rPr>
              <a:t>: Present facts, concepts, and procedures. Depending on the subject matter, these may be written as suggested talking points or scripted material (denoted by quotation marks). </a:t>
            </a:r>
            <a:endParaRPr lang="en-US" sz="1400" i="0" kern="1200" dirty="0">
              <a:effectLst/>
              <a:latin typeface="+mn-lt"/>
              <a:ea typeface="Calibri" panose="020F0502020204030204" pitchFamily="34" charset="0"/>
              <a:cs typeface="+mn-cs"/>
            </a:endParaRPr>
          </a:p>
          <a:p>
            <a:pPr marL="285750" marR="0" lvl="0" indent="-137160" algn="l" defTabSz="457200" rtl="0" eaLnBrk="1" latinLnBrk="0" hangingPunct="1">
              <a:lnSpc>
                <a:spcPct val="105000"/>
              </a:lnSpc>
              <a:spcBef>
                <a:spcPts val="0"/>
              </a:spcBef>
              <a:spcAft>
                <a:spcPts val="0"/>
              </a:spcAft>
              <a:buFont typeface="Courier New" panose="02070309020205020404" pitchFamily="49" charset="0"/>
              <a:buChar char="o"/>
              <a:tabLst>
                <a:tab pos="182880" algn="l"/>
              </a:tabLst>
            </a:pPr>
            <a:r>
              <a:rPr lang="en-US" sz="1400" i="0" kern="1200" dirty="0">
                <a:effectLst/>
                <a:latin typeface="+mn-lt"/>
                <a:ea typeface="Times New Roman" panose="02020603050405020304" pitchFamily="18" charset="0"/>
                <a:cs typeface="+mn-cs"/>
              </a:rPr>
              <a:t>Best practice for </a:t>
            </a:r>
            <a:r>
              <a:rPr lang="en-US" sz="1400" i="1" kern="1200" dirty="0">
                <a:effectLst/>
                <a:latin typeface="+mn-lt"/>
                <a:ea typeface="Times New Roman" panose="02020603050405020304" pitchFamily="18" charset="0"/>
                <a:cs typeface="+mn-cs"/>
              </a:rPr>
              <a:t>Discuss</a:t>
            </a:r>
            <a:r>
              <a:rPr lang="en-US" sz="1400" i="0" kern="1200" dirty="0">
                <a:effectLst/>
                <a:latin typeface="+mn-lt"/>
                <a:ea typeface="Times New Roman" panose="02020603050405020304" pitchFamily="18" charset="0"/>
                <a:cs typeface="+mn-cs"/>
              </a:rPr>
              <a:t>: Conduct large-group question and answer sessions or large-group, Facilitator-led activities. Depending on the subject matter, these may be written as questions with expected answers or scripted activities. </a:t>
            </a:r>
            <a:endParaRPr lang="en-US" sz="1400" i="0" kern="1200" dirty="0">
              <a:effectLst/>
              <a:latin typeface="+mn-lt"/>
              <a:ea typeface="Calibri" panose="020F0502020204030204" pitchFamily="34" charset="0"/>
              <a:cs typeface="+mn-cs"/>
            </a:endParaRPr>
          </a:p>
          <a:p>
            <a:pPr marL="285750" marR="0" lvl="0" indent="-137160" algn="l" defTabSz="457200" rtl="0" eaLnBrk="1" latinLnBrk="0" hangingPunct="1">
              <a:lnSpc>
                <a:spcPct val="105000"/>
              </a:lnSpc>
              <a:spcBef>
                <a:spcPts val="0"/>
              </a:spcBef>
              <a:spcAft>
                <a:spcPts val="0"/>
              </a:spcAft>
              <a:buFont typeface="Courier New" panose="02070309020205020404" pitchFamily="49" charset="0"/>
              <a:buChar char="o"/>
              <a:tabLst>
                <a:tab pos="182880" algn="l"/>
              </a:tabLst>
            </a:pPr>
            <a:r>
              <a:rPr lang="en-US" sz="1400" i="0" kern="1200" dirty="0">
                <a:effectLst/>
                <a:latin typeface="+mn-lt"/>
                <a:ea typeface="Times New Roman" panose="02020603050405020304" pitchFamily="18" charset="0"/>
                <a:cs typeface="+mn-cs"/>
              </a:rPr>
              <a:t>Best practice for </a:t>
            </a:r>
            <a:r>
              <a:rPr lang="en-US" sz="1400" i="1" kern="1200" dirty="0">
                <a:effectLst/>
                <a:latin typeface="+mn-lt"/>
                <a:ea typeface="Times New Roman" panose="02020603050405020304" pitchFamily="18" charset="0"/>
                <a:cs typeface="+mn-cs"/>
              </a:rPr>
              <a:t>Perform</a:t>
            </a:r>
            <a:r>
              <a:rPr lang="en-US" sz="1400" i="0" kern="1200" dirty="0">
                <a:effectLst/>
                <a:latin typeface="+mn-lt"/>
                <a:ea typeface="Times New Roman" panose="02020603050405020304" pitchFamily="18" charset="0"/>
                <a:cs typeface="+mn-cs"/>
              </a:rPr>
              <a:t>: Facilitate small-group, scenario-based or procedural activities. Depending on the subject matter, these may be written with specific actions the Sailors will take or general ways for the Facilitator to monitor the activities. The Facilitator will be provided with expected outcomes to ensure Sailors leave training with correct information.</a:t>
            </a:r>
          </a:p>
          <a:p>
            <a:pPr marL="285750" marR="0" lvl="0" indent="-137160" algn="l" defTabSz="457200" rtl="0" eaLnBrk="1" latinLnBrk="0" hangingPunct="1">
              <a:lnSpc>
                <a:spcPct val="105000"/>
              </a:lnSpc>
              <a:spcBef>
                <a:spcPts val="0"/>
              </a:spcBef>
              <a:spcAft>
                <a:spcPts val="0"/>
              </a:spcAft>
              <a:buFont typeface="Courier New" panose="02070309020205020404" pitchFamily="49" charset="0"/>
              <a:buChar char="o"/>
              <a:tabLst>
                <a:tab pos="182880" algn="l"/>
              </a:tabLst>
            </a:pPr>
            <a:r>
              <a:rPr lang="en-US" sz="1400" i="0" kern="1200" dirty="0">
                <a:effectLst/>
                <a:latin typeface="+mn-lt"/>
                <a:ea typeface="Calibri" panose="020F0502020204030204" pitchFamily="34" charset="0"/>
                <a:cs typeface="+mn-cs"/>
              </a:rPr>
              <a:t>Best practice for </a:t>
            </a:r>
            <a:r>
              <a:rPr lang="en-US" sz="1400" i="1" kern="1200" dirty="0">
                <a:effectLst/>
                <a:latin typeface="+mn-lt"/>
                <a:ea typeface="Calibri" panose="020F0502020204030204" pitchFamily="34" charset="0"/>
                <a:cs typeface="+mn-cs"/>
              </a:rPr>
              <a:t>Reference</a:t>
            </a:r>
            <a:r>
              <a:rPr lang="en-US" sz="1400" i="0" kern="1200" dirty="0">
                <a:effectLst/>
                <a:latin typeface="+mn-lt"/>
                <a:ea typeface="Calibri" panose="020F0502020204030204" pitchFamily="34" charset="0"/>
                <a:cs typeface="+mn-cs"/>
              </a:rPr>
              <a:t>: This is for Facilitator use only.</a:t>
            </a:r>
          </a:p>
        </p:txBody>
      </p:sp>
      <p:sp>
        <p:nvSpPr>
          <p:cNvPr id="4" name="Slide Number Placeholder 3"/>
          <p:cNvSpPr>
            <a:spLocks noGrp="1"/>
          </p:cNvSpPr>
          <p:nvPr>
            <p:ph type="sldNum" sz="quarter" idx="5"/>
          </p:nvPr>
        </p:nvSpPr>
        <p:spPr/>
        <p:txBody>
          <a:bodyPr/>
          <a:lstStyle/>
          <a:p>
            <a:fld id="{A43DECA1-90B2-4901-9C02-4FB4999FDED7}" type="slidenum">
              <a:rPr lang="en-US" smtClean="0"/>
              <a:t>1</a:t>
            </a:fld>
            <a:endParaRPr lang="en-US" dirty="0"/>
          </a:p>
        </p:txBody>
      </p:sp>
    </p:spTree>
    <p:extLst>
      <p:ext uri="{BB962C8B-B14F-4D97-AF65-F5344CB8AC3E}">
        <p14:creationId xmlns:p14="http://schemas.microsoft.com/office/powerpoint/2010/main" val="173009053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b="1" kern="100" dirty="0">
                <a:effectLst/>
                <a:latin typeface="+mn-lt"/>
                <a:ea typeface="Calibri" panose="020F0502020204030204" pitchFamily="34" charset="0"/>
                <a:cs typeface="Times New Roman" panose="02020603050405020304" pitchFamily="18" charset="0"/>
              </a:rPr>
              <a:t>Facilitator Actions: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400" i="1" dirty="0">
                <a:latin typeface="+mn-lt"/>
              </a:rPr>
              <a:t>Display slide.</a:t>
            </a:r>
          </a:p>
          <a:p>
            <a:r>
              <a:rPr lang="en-US" sz="1400" b="1" dirty="0">
                <a:latin typeface="+mn-lt"/>
              </a:rPr>
              <a:t>Facilitator Content: </a:t>
            </a:r>
          </a:p>
          <a:p>
            <a:pPr marL="0" indent="0">
              <a:buFont typeface="Arial" panose="020B0604020202020204" pitchFamily="34" charset="0"/>
              <a:buNone/>
            </a:pPr>
            <a:r>
              <a:rPr lang="en-US" sz="1400" b="0" i="1" dirty="0">
                <a:latin typeface="+mn-lt"/>
              </a:rPr>
              <a:t>Inform: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400" i="0" kern="1200" dirty="0">
                <a:solidFill>
                  <a:schemeClr val="tx1"/>
                </a:solidFill>
                <a:latin typeface="+mn-lt"/>
                <a:ea typeface="+mn-ea"/>
                <a:cs typeface="+mn-cs"/>
              </a:rPr>
              <a:t>Identify Warrior Toughness QR code.</a:t>
            </a:r>
          </a:p>
        </p:txBody>
      </p:sp>
      <p:sp>
        <p:nvSpPr>
          <p:cNvPr id="4" name="Slide Number Placeholder 3"/>
          <p:cNvSpPr>
            <a:spLocks noGrp="1"/>
          </p:cNvSpPr>
          <p:nvPr>
            <p:ph type="sldNum" sz="quarter" idx="5"/>
          </p:nvPr>
        </p:nvSpPr>
        <p:spPr/>
        <p:txBody>
          <a:bodyPr/>
          <a:lstStyle/>
          <a:p>
            <a:fld id="{A43DECA1-90B2-4901-9C02-4FB4999FDED7}" type="slidenum">
              <a:rPr lang="en-US" smtClean="0"/>
              <a:t>10</a:t>
            </a:fld>
            <a:endParaRPr lang="en-US" dirty="0"/>
          </a:p>
        </p:txBody>
      </p:sp>
    </p:spTree>
    <p:extLst>
      <p:ext uri="{BB962C8B-B14F-4D97-AF65-F5344CB8AC3E}">
        <p14:creationId xmlns:p14="http://schemas.microsoft.com/office/powerpoint/2010/main" val="329441206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b="1" kern="100" dirty="0">
                <a:effectLst/>
                <a:latin typeface="+mn-lt"/>
                <a:ea typeface="Calibri" panose="020F0502020204030204" pitchFamily="34" charset="0"/>
                <a:cs typeface="Times New Roman" panose="02020603050405020304" pitchFamily="18" charset="0"/>
              </a:rPr>
              <a:t>Facilitator Actions: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400" i="1" dirty="0">
                <a:latin typeface="+mn-lt"/>
              </a:rPr>
              <a:t>Display slide.</a:t>
            </a:r>
          </a:p>
          <a:p>
            <a:r>
              <a:rPr lang="en-US" sz="1400" b="1" dirty="0">
                <a:latin typeface="+mn-lt"/>
              </a:rPr>
              <a:t>Facilitator Content: </a:t>
            </a:r>
          </a:p>
          <a:p>
            <a:pPr marL="0" indent="0">
              <a:buFont typeface="Arial" panose="020B0604020202020204" pitchFamily="34" charset="0"/>
              <a:buNone/>
            </a:pPr>
            <a:r>
              <a:rPr lang="en-US" sz="1400" b="0" i="1" dirty="0">
                <a:latin typeface="+mn-lt"/>
              </a:rPr>
              <a:t>Inform: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400" i="0" kern="1200" dirty="0">
                <a:latin typeface="+mn-lt"/>
                <a:ea typeface="+mn-ea"/>
                <a:cs typeface="+mn-cs"/>
              </a:rPr>
              <a:t>Identify tools.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400" i="0" kern="1200" dirty="0">
                <a:latin typeface="+mn-lt"/>
                <a:ea typeface="+mn-ea"/>
                <a:cs typeface="+mn-cs"/>
              </a:rPr>
              <a:t>Identify resources.</a:t>
            </a:r>
          </a:p>
        </p:txBody>
      </p:sp>
      <p:sp>
        <p:nvSpPr>
          <p:cNvPr id="4" name="Slide Number Placeholder 3"/>
          <p:cNvSpPr>
            <a:spLocks noGrp="1"/>
          </p:cNvSpPr>
          <p:nvPr>
            <p:ph type="sldNum" sz="quarter" idx="5"/>
          </p:nvPr>
        </p:nvSpPr>
        <p:spPr/>
        <p:txBody>
          <a:bodyPr/>
          <a:lstStyle/>
          <a:p>
            <a:fld id="{A43DECA1-90B2-4901-9C02-4FB4999FDED7}" type="slidenum">
              <a:rPr lang="en-US" smtClean="0"/>
              <a:t>11</a:t>
            </a:fld>
            <a:endParaRPr lang="en-US" dirty="0"/>
          </a:p>
        </p:txBody>
      </p:sp>
    </p:spTree>
    <p:extLst>
      <p:ext uri="{BB962C8B-B14F-4D97-AF65-F5344CB8AC3E}">
        <p14:creationId xmlns:p14="http://schemas.microsoft.com/office/powerpoint/2010/main" val="110881960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A257E6F-FAD5-2F69-7A34-EC3F7121601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11E749B-05BD-8C81-C296-25DEBE2F89C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5030147-0BE9-1A88-5BF4-F94ED6749227}"/>
              </a:ext>
            </a:extLst>
          </p:cNvPr>
          <p:cNvSpPr>
            <a:spLocks noGrp="1"/>
          </p:cNvSpPr>
          <p:nvPr>
            <p:ph type="body" idx="1"/>
          </p:nvPr>
        </p:nvSpPr>
        <p:spPr/>
        <p:txBody>
          <a:bodyPr/>
          <a:lstStyle/>
          <a:p>
            <a:pPr marL="173736" marR="0" indent="-173736">
              <a:lnSpc>
                <a:spcPct val="100000"/>
              </a:lnSpc>
              <a:spcBef>
                <a:spcPts val="0"/>
              </a:spcBef>
              <a:spcAft>
                <a:spcPts val="0"/>
              </a:spcAft>
            </a:pPr>
            <a:r>
              <a:rPr lang="en-US" sz="1400" b="1" kern="100" dirty="0">
                <a:effectLst/>
                <a:latin typeface="+mn-lt"/>
                <a:ea typeface="Calibri" panose="020F0502020204030204" pitchFamily="34" charset="0"/>
                <a:cs typeface="Times New Roman" panose="02020603050405020304" pitchFamily="18" charset="0"/>
              </a:rPr>
              <a:t>Facilitator Actions:</a:t>
            </a:r>
          </a:p>
          <a:p>
            <a:pPr marL="173736" marR="0" lvl="0" indent="-173736"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400" i="1" dirty="0">
                <a:latin typeface="+mn-lt"/>
              </a:rPr>
              <a:t>Display slide.</a:t>
            </a:r>
            <a:endParaRPr lang="en-US" sz="1400" dirty="0">
              <a:effectLst/>
              <a:latin typeface="+mn-lt"/>
              <a:ea typeface="Calibri" panose="020F0502020204030204" pitchFamily="34" charset="0"/>
              <a:cs typeface="Times New Roman" panose="02020603050405020304" pitchFamily="18" charset="0"/>
            </a:endParaRPr>
          </a:p>
          <a:p>
            <a:pPr marL="173736" marR="0" lvl="0" indent="-173736" algn="l" defTabSz="914400" rtl="0" eaLnBrk="1" fontAlgn="auto" latinLnBrk="0" hangingPunct="1">
              <a:lnSpc>
                <a:spcPct val="100000"/>
              </a:lnSpc>
              <a:spcBef>
                <a:spcPts val="0"/>
              </a:spcBef>
              <a:spcAft>
                <a:spcPts val="0"/>
              </a:spcAft>
              <a:buClrTx/>
              <a:buSzTx/>
              <a:buFontTx/>
              <a:buNone/>
              <a:tabLst/>
              <a:defRPr/>
            </a:pPr>
            <a:r>
              <a:rPr lang="en-US" sz="1400" b="1" dirty="0">
                <a:latin typeface="+mn-lt"/>
              </a:rPr>
              <a:t>Facilitator Content: </a:t>
            </a:r>
            <a:r>
              <a:rPr lang="en-US" sz="1400" b="0" dirty="0">
                <a:latin typeface="+mn-lt"/>
              </a:rPr>
              <a:t>N/A</a:t>
            </a:r>
          </a:p>
        </p:txBody>
      </p:sp>
      <p:sp>
        <p:nvSpPr>
          <p:cNvPr id="4" name="Slide Number Placeholder 3">
            <a:extLst>
              <a:ext uri="{FF2B5EF4-FFF2-40B4-BE49-F238E27FC236}">
                <a16:creationId xmlns:a16="http://schemas.microsoft.com/office/drawing/2014/main" id="{66C424C8-B237-CCD3-84D7-5BE57FB6D294}"/>
              </a:ext>
            </a:extLst>
          </p:cNvPr>
          <p:cNvSpPr>
            <a:spLocks noGrp="1"/>
          </p:cNvSpPr>
          <p:nvPr>
            <p:ph type="sldNum" sz="quarter" idx="5"/>
          </p:nvPr>
        </p:nvSpPr>
        <p:spPr/>
        <p:txBody>
          <a:bodyPr/>
          <a:lstStyle/>
          <a:p>
            <a:fld id="{A43DECA1-90B2-4901-9C02-4FB4999FDED7}" type="slidenum">
              <a:rPr lang="en-US" smtClean="0"/>
              <a:t>12</a:t>
            </a:fld>
            <a:endParaRPr lang="en-US" dirty="0"/>
          </a:p>
        </p:txBody>
      </p:sp>
    </p:spTree>
    <p:extLst>
      <p:ext uri="{BB962C8B-B14F-4D97-AF65-F5344CB8AC3E}">
        <p14:creationId xmlns:p14="http://schemas.microsoft.com/office/powerpoint/2010/main" val="109536835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400" b="1" dirty="0"/>
              <a:t>Facilitator Actions:</a:t>
            </a:r>
          </a:p>
          <a:p>
            <a:pPr marL="171450" indent="-171450">
              <a:buFont typeface="Arial" panose="020B0604020202020204" pitchFamily="34" charset="0"/>
              <a:buChar char="•"/>
            </a:pPr>
            <a:r>
              <a:rPr lang="en-US" sz="1400" b="0" i="1" dirty="0"/>
              <a:t>Display slide.</a:t>
            </a:r>
          </a:p>
          <a:p>
            <a:pPr marL="171450" indent="-171450">
              <a:buFont typeface="Arial" panose="020B0604020202020204" pitchFamily="34" charset="0"/>
              <a:buChar char="•"/>
            </a:pPr>
            <a:r>
              <a:rPr lang="en-US" sz="1400" b="0" i="1" dirty="0"/>
              <a:t>Introduce topic.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400" i="1" dirty="0"/>
              <a:t>Let Sailors know that they can leave the discussion if they have to for their own well-being.</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400" i="1" dirty="0"/>
              <a:t>Ensure that misinformation is corrected immediately. </a:t>
            </a:r>
            <a:endParaRPr lang="en-US" sz="1400" b="0" i="1" dirty="0"/>
          </a:p>
          <a:p>
            <a:pPr marL="171450" indent="-171450">
              <a:buFont typeface="Arial" panose="020B0604020202020204" pitchFamily="34" charset="0"/>
              <a:buChar char="•"/>
            </a:pPr>
            <a:r>
              <a:rPr lang="en-US" sz="1400" i="1" dirty="0"/>
              <a:t>Monitor the discussions of the Sailors throughout the training event.</a:t>
            </a:r>
            <a:endParaRPr lang="en-US" sz="1400" b="0" i="1" dirty="0"/>
          </a:p>
          <a:p>
            <a:r>
              <a:rPr lang="en-US" sz="1400" b="1" dirty="0">
                <a:latin typeface="+mn-lt"/>
              </a:rPr>
              <a:t>Facilitator Content: </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400" kern="100" dirty="0">
                <a:effectLst/>
                <a:latin typeface="+mn-lt"/>
                <a:ea typeface="Calibri" panose="020F0502020204030204" pitchFamily="34" charset="0"/>
                <a:cs typeface="Calibri" panose="020F0502020204030204" pitchFamily="34" charset="0"/>
              </a:rPr>
              <a:t>To build Warrior Toughness, Sailors will explore the concept of self-talk and performance statements. Sailors will learn how to develop and use appropriate performance statements.</a:t>
            </a:r>
            <a:endParaRPr lang="en-US" sz="1400" kern="100" dirty="0">
              <a:effectLst/>
              <a:latin typeface="+mn-lt"/>
              <a:ea typeface="Calibri" panose="020F0502020204030204" pitchFamily="34" charset="0"/>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A43DECA1-90B2-4901-9C02-4FB4999FDED7}" type="slidenum">
              <a:rPr lang="en-US" smtClean="0"/>
              <a:t>2</a:t>
            </a:fld>
            <a:endParaRPr lang="en-US" dirty="0"/>
          </a:p>
        </p:txBody>
      </p:sp>
    </p:spTree>
    <p:extLst>
      <p:ext uri="{BB962C8B-B14F-4D97-AF65-F5344CB8AC3E}">
        <p14:creationId xmlns:p14="http://schemas.microsoft.com/office/powerpoint/2010/main" val="243721028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b="1" kern="100" dirty="0">
                <a:effectLst/>
                <a:latin typeface="+mn-lt"/>
                <a:ea typeface="Calibri" panose="020F0502020204030204" pitchFamily="34" charset="0"/>
                <a:cs typeface="Times New Roman" panose="02020603050405020304" pitchFamily="18" charset="0"/>
              </a:rPr>
              <a:t>Facilitator Actions:</a:t>
            </a:r>
          </a:p>
          <a:p>
            <a:pPr marL="171450" indent="-171450">
              <a:buFont typeface="Arial" panose="020B0604020202020204" pitchFamily="34" charset="0"/>
              <a:buChar char="•"/>
            </a:pPr>
            <a:r>
              <a:rPr lang="en-US" sz="1400" b="0" i="1" dirty="0">
                <a:latin typeface="+mn-lt"/>
              </a:rPr>
              <a:t>Display slide.</a:t>
            </a:r>
          </a:p>
          <a:p>
            <a:pPr marL="171450" indent="-171450">
              <a:buFont typeface="Arial" panose="020B0604020202020204" pitchFamily="34" charset="0"/>
              <a:buChar char="•"/>
            </a:pPr>
            <a:r>
              <a:rPr lang="en-US" sz="1400" i="1" dirty="0">
                <a:latin typeface="+mn-lt"/>
              </a:rPr>
              <a:t>Neither Sailors nor Facilitator should read the objective out loud.</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400" b="1" dirty="0">
                <a:latin typeface="+mn-lt"/>
              </a:rPr>
              <a:t>Facilitator Content: </a:t>
            </a:r>
            <a:r>
              <a:rPr lang="en-US" sz="1400" b="0" i="0" dirty="0">
                <a:latin typeface="+mn-lt"/>
              </a:rPr>
              <a:t>N/A</a:t>
            </a:r>
          </a:p>
        </p:txBody>
      </p:sp>
      <p:sp>
        <p:nvSpPr>
          <p:cNvPr id="4" name="Slide Number Placeholder 3"/>
          <p:cNvSpPr>
            <a:spLocks noGrp="1"/>
          </p:cNvSpPr>
          <p:nvPr>
            <p:ph type="sldNum" sz="quarter" idx="5"/>
          </p:nvPr>
        </p:nvSpPr>
        <p:spPr/>
        <p:txBody>
          <a:bodyPr/>
          <a:lstStyle/>
          <a:p>
            <a:fld id="{A43DECA1-90B2-4901-9C02-4FB4999FDED7}" type="slidenum">
              <a:rPr lang="en-US" smtClean="0"/>
              <a:t>3</a:t>
            </a:fld>
            <a:endParaRPr lang="en-US" dirty="0"/>
          </a:p>
        </p:txBody>
      </p:sp>
    </p:spTree>
    <p:extLst>
      <p:ext uri="{BB962C8B-B14F-4D97-AF65-F5344CB8AC3E}">
        <p14:creationId xmlns:p14="http://schemas.microsoft.com/office/powerpoint/2010/main" val="245374362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400" b="1" dirty="0">
                <a:latin typeface="+mn-lt"/>
              </a:rPr>
              <a:t>Facilitator Actions:</a:t>
            </a:r>
          </a:p>
          <a:p>
            <a:pPr marL="171450" indent="-171450">
              <a:buFont typeface="Arial" panose="020B0604020202020204" pitchFamily="34" charset="0"/>
              <a:buChar char="•"/>
            </a:pPr>
            <a:r>
              <a:rPr lang="en-US" sz="1400" b="0" i="1" dirty="0">
                <a:latin typeface="+mn-lt"/>
              </a:rPr>
              <a:t>Display slide.</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400" b="0" i="1" dirty="0">
                <a:latin typeface="+mn-lt"/>
              </a:rPr>
              <a:t>Discuss how graphic relates to topic.</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400" b="0" i="1" dirty="0">
                <a:latin typeface="+mn-lt"/>
              </a:rPr>
              <a:t>Monitor </a:t>
            </a:r>
            <a:r>
              <a:rPr lang="en-US" sz="1400" i="1" dirty="0">
                <a:effectLst/>
                <a:latin typeface="+mn-lt"/>
                <a:ea typeface="Calibri" panose="020F0502020204030204" pitchFamily="34" charset="0"/>
                <a:cs typeface="Times New Roman" panose="02020603050405020304" pitchFamily="18" charset="0"/>
              </a:rPr>
              <a:t>the discussions of the Sailors. </a:t>
            </a:r>
          </a:p>
          <a:p>
            <a:r>
              <a:rPr lang="en-US" sz="1400" b="1" dirty="0">
                <a:latin typeface="+mn-lt"/>
              </a:rPr>
              <a:t>Facilitator Content: </a:t>
            </a:r>
          </a:p>
          <a:p>
            <a:pPr marL="0" indent="0">
              <a:buFont typeface="Arial" panose="020B0604020202020204" pitchFamily="34" charset="0"/>
              <a:buNone/>
            </a:pPr>
            <a:r>
              <a:rPr lang="en-US" sz="1400" b="0" i="1" dirty="0">
                <a:latin typeface="+mn-lt"/>
              </a:rPr>
              <a:t>Inform: </a:t>
            </a:r>
          </a:p>
          <a:p>
            <a:pPr marL="171450" indent="-171450">
              <a:buFont typeface="Arial" panose="020B0604020202020204" pitchFamily="34" charset="0"/>
              <a:buChar char="•"/>
            </a:pPr>
            <a:r>
              <a:rPr lang="en-US" sz="1400" b="0" i="0" dirty="0">
                <a:latin typeface="+mn-lt"/>
              </a:rPr>
              <a:t>A performance statement is the words you say to yourself to help you perform at your peak.</a:t>
            </a:r>
          </a:p>
          <a:p>
            <a:pPr marL="171450" indent="-171450">
              <a:buFont typeface="Arial" panose="020B0604020202020204" pitchFamily="34" charset="0"/>
              <a:buChar char="•"/>
            </a:pPr>
            <a:r>
              <a:rPr lang="en-US" sz="1400" b="0" i="0" dirty="0">
                <a:latin typeface="+mn-lt"/>
              </a:rPr>
              <a:t>Performance statements should be:</a:t>
            </a:r>
          </a:p>
          <a:p>
            <a:pPr marL="285750" indent="-137160">
              <a:buFont typeface="Courier New" panose="02070309020205020404" pitchFamily="49" charset="0"/>
              <a:buChar char="o"/>
            </a:pPr>
            <a:r>
              <a:rPr lang="en-US" sz="1400" b="0" i="0" dirty="0">
                <a:latin typeface="+mn-lt"/>
              </a:rPr>
              <a:t>Brief: </a:t>
            </a:r>
            <a:r>
              <a:rPr lang="en-US" sz="1400" dirty="0"/>
              <a:t>It should be short and easy to recall (like a mantra), even when you are mentally or physically exhausted. For example, “Just do it.”</a:t>
            </a:r>
            <a:endParaRPr lang="en-US" sz="1400" b="0" i="0" dirty="0">
              <a:latin typeface="+mn-lt"/>
            </a:endParaRPr>
          </a:p>
          <a:p>
            <a:pPr marL="285750" indent="-137160">
              <a:buFont typeface="Courier New" panose="02070309020205020404" pitchFamily="49" charset="0"/>
              <a:buChar char="o"/>
            </a:pPr>
            <a:r>
              <a:rPr lang="en-US" sz="1400" b="0" i="0" dirty="0">
                <a:latin typeface="+mn-lt"/>
              </a:rPr>
              <a:t>Instructive: </a:t>
            </a:r>
            <a:r>
              <a:rPr lang="en-US" sz="1400" dirty="0"/>
              <a:t>Focus on what you want to do rather than what to avoid. Clear, goal-oriented phrases like “keep moving” work better than “don’t stop.”</a:t>
            </a:r>
            <a:endParaRPr lang="en-US" sz="1400" b="0" i="0" dirty="0">
              <a:latin typeface="+mn-lt"/>
            </a:endParaRPr>
          </a:p>
          <a:p>
            <a:pPr marL="285750" indent="-137160">
              <a:buFont typeface="Courier New" panose="02070309020205020404" pitchFamily="49" charset="0"/>
              <a:buChar char="o"/>
            </a:pPr>
            <a:r>
              <a:rPr lang="en-US" sz="1400" b="0" i="0" dirty="0">
                <a:latin typeface="+mn-lt"/>
              </a:rPr>
              <a:t>Realistic: </a:t>
            </a:r>
            <a:r>
              <a:rPr lang="en-US" sz="1400" dirty="0"/>
              <a:t>The statement should feel achievable, especially under stress. If it is too ambitious, it will not be effective.</a:t>
            </a:r>
            <a:endParaRPr lang="en-US" sz="1400" b="0" i="0" dirty="0">
              <a:latin typeface="+mn-lt"/>
            </a:endParaRPr>
          </a:p>
          <a:p>
            <a:pPr marL="285750" indent="-137160">
              <a:buFont typeface="Courier New" panose="02070309020205020404" pitchFamily="49" charset="0"/>
              <a:buChar char="o"/>
            </a:pPr>
            <a:r>
              <a:rPr lang="en-US" sz="1400" b="0" i="0" dirty="0">
                <a:latin typeface="+mn-lt"/>
              </a:rPr>
              <a:t>Helpful: </a:t>
            </a:r>
            <a:r>
              <a:rPr lang="en-US" sz="1400" dirty="0"/>
              <a:t>Its purpose is to redirect your thinking in a useful way. It does not need to sound positive, only to motivate or support you personally.</a:t>
            </a:r>
            <a:endParaRPr lang="en-US" sz="1400" b="0" i="0" dirty="0">
              <a:latin typeface="+mn-lt"/>
            </a:endParaRPr>
          </a:p>
          <a:p>
            <a:pPr marL="0" indent="0">
              <a:buFont typeface="Arial" panose="020B0604020202020204" pitchFamily="34" charset="0"/>
              <a:buNone/>
            </a:pPr>
            <a:r>
              <a:rPr lang="en-US" sz="1400" b="0" i="1" dirty="0">
                <a:latin typeface="+mn-lt"/>
              </a:rPr>
              <a:t>Discuss:</a:t>
            </a:r>
          </a:p>
          <a:p>
            <a:pPr marL="171450" indent="-171450">
              <a:buFont typeface="Arial" panose="020B0604020202020204" pitchFamily="34" charset="0"/>
              <a:buChar char="•"/>
            </a:pPr>
            <a:r>
              <a:rPr lang="en-US" sz="1400" b="0" i="0" dirty="0">
                <a:latin typeface="+mn-lt"/>
              </a:rPr>
              <a:t>What is a performance statement?</a:t>
            </a:r>
          </a:p>
          <a:p>
            <a:pPr marL="171450" indent="-171450">
              <a:buFont typeface="Arial" panose="020B0604020202020204" pitchFamily="34" charset="0"/>
              <a:buChar char="•"/>
            </a:pPr>
            <a:r>
              <a:rPr lang="en-US" sz="1400" b="0" i="0" dirty="0">
                <a:latin typeface="+mn-lt"/>
              </a:rPr>
              <a:t>What should performance statements be?</a:t>
            </a:r>
          </a:p>
        </p:txBody>
      </p:sp>
      <p:sp>
        <p:nvSpPr>
          <p:cNvPr id="4" name="Slide Number Placeholder 3"/>
          <p:cNvSpPr>
            <a:spLocks noGrp="1"/>
          </p:cNvSpPr>
          <p:nvPr>
            <p:ph type="sldNum" sz="quarter" idx="5"/>
          </p:nvPr>
        </p:nvSpPr>
        <p:spPr/>
        <p:txBody>
          <a:bodyPr/>
          <a:lstStyle/>
          <a:p>
            <a:fld id="{A43DECA1-90B2-4901-9C02-4FB4999FDED7}" type="slidenum">
              <a:rPr lang="en-US" smtClean="0"/>
              <a:t>4</a:t>
            </a:fld>
            <a:endParaRPr lang="en-US" dirty="0"/>
          </a:p>
        </p:txBody>
      </p:sp>
    </p:spTree>
    <p:extLst>
      <p:ext uri="{BB962C8B-B14F-4D97-AF65-F5344CB8AC3E}">
        <p14:creationId xmlns:p14="http://schemas.microsoft.com/office/powerpoint/2010/main" val="210496275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400" b="1" dirty="0"/>
              <a:t>Facilitator Actions:</a:t>
            </a:r>
          </a:p>
          <a:p>
            <a:pPr marL="171450" indent="-171450">
              <a:buFont typeface="Arial" panose="020B0604020202020204" pitchFamily="34" charset="0"/>
              <a:buChar char="•"/>
            </a:pPr>
            <a:r>
              <a:rPr lang="en-US" sz="1400" b="0" i="1" dirty="0"/>
              <a:t>Display slide.</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400" b="0" i="1" dirty="0"/>
              <a:t>Discuss how graphic relates to topic.</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400" b="0" i="1" dirty="0"/>
              <a:t>Monitor </a:t>
            </a:r>
            <a:r>
              <a:rPr lang="en-US" sz="1400" i="1" dirty="0">
                <a:effectLst/>
                <a:ea typeface="Calibri" panose="020F0502020204030204" pitchFamily="34" charset="0"/>
                <a:cs typeface="Times New Roman" panose="02020603050405020304" pitchFamily="18" charset="0"/>
              </a:rPr>
              <a:t>the discussions of the Sailors. </a:t>
            </a:r>
          </a:p>
          <a:p>
            <a:r>
              <a:rPr lang="en-US" sz="1400" b="1" dirty="0"/>
              <a:t>Facilitator Content: </a:t>
            </a:r>
          </a:p>
          <a:p>
            <a:pPr marL="0" indent="0">
              <a:buFont typeface="Arial" panose="020B0604020202020204" pitchFamily="34" charset="0"/>
              <a:buNone/>
            </a:pPr>
            <a:r>
              <a:rPr lang="en-US" sz="1400" b="0" i="1" dirty="0"/>
              <a:t>Inform: </a:t>
            </a:r>
          </a:p>
          <a:p>
            <a:pPr marL="171450" indent="-171450">
              <a:buFont typeface="Arial" panose="020B0604020202020204" pitchFamily="34" charset="0"/>
              <a:buChar char="•"/>
            </a:pPr>
            <a:r>
              <a:rPr lang="en-US" sz="1400" dirty="0">
                <a:effectLst/>
                <a:ea typeface="Calibri" panose="020F0502020204030204" pitchFamily="34" charset="0"/>
              </a:rPr>
              <a:t>Performance statements can be specific or generalized.</a:t>
            </a:r>
          </a:p>
          <a:p>
            <a:pPr marL="0" indent="0">
              <a:buFont typeface="Arial" panose="020B0604020202020204" pitchFamily="34" charset="0"/>
              <a:buNone/>
            </a:pPr>
            <a:r>
              <a:rPr lang="en-US" sz="1400" b="0" i="1" dirty="0"/>
              <a:t>Discuss:</a:t>
            </a:r>
          </a:p>
          <a:p>
            <a:pPr marL="171450" indent="-171450">
              <a:buFont typeface="Arial" panose="020B0604020202020204" pitchFamily="34" charset="0"/>
              <a:buChar char="•"/>
            </a:pPr>
            <a:r>
              <a:rPr lang="en-US" sz="1400" b="0" i="0" dirty="0"/>
              <a:t>What are some examples of performance statements Sailors have used?</a:t>
            </a:r>
          </a:p>
          <a:p>
            <a:pPr marL="283464" lvl="1" indent="-137160">
              <a:buFont typeface="Courier New" panose="02070309020205020404" pitchFamily="49" charset="0"/>
              <a:buChar char="o"/>
            </a:pPr>
            <a:r>
              <a:rPr lang="en-US" sz="1400" b="0" i="0" dirty="0"/>
              <a:t>Think of a high stress event in your life. What words did you say to yourself to help you succeed in that particular task?</a:t>
            </a:r>
          </a:p>
          <a:p>
            <a:pPr marL="283464" lvl="1" indent="-137160">
              <a:buFont typeface="Courier New" panose="02070309020205020404" pitchFamily="49" charset="0"/>
              <a:buChar char="o"/>
            </a:pPr>
            <a:r>
              <a:rPr lang="en-US" sz="1400" b="0" i="0" dirty="0"/>
              <a:t>Use phrases like “I am prepared,” “I can do this,” and “I will perform.”</a:t>
            </a:r>
          </a:p>
          <a:p>
            <a:pPr marL="171450" indent="-171450">
              <a:buFont typeface="Arial" panose="020B0604020202020204" pitchFamily="34" charset="0"/>
              <a:buChar char="•"/>
            </a:pPr>
            <a:r>
              <a:rPr lang="en-US" sz="1400" b="0" i="0" dirty="0"/>
              <a:t>Were the performance statements successful or unsuccessful?</a:t>
            </a:r>
          </a:p>
          <a:p>
            <a:pPr marL="285750" indent="-137160">
              <a:buFont typeface="Courier New" panose="02070309020205020404" pitchFamily="49" charset="0"/>
              <a:buChar char="o"/>
            </a:pPr>
            <a:r>
              <a:rPr lang="en-US" sz="1400" b="0" i="0" dirty="0"/>
              <a:t>Situation</a:t>
            </a:r>
          </a:p>
          <a:p>
            <a:pPr marL="285750" indent="-137160">
              <a:buFont typeface="Courier New" panose="02070309020205020404" pitchFamily="49" charset="0"/>
              <a:buChar char="o"/>
            </a:pPr>
            <a:r>
              <a:rPr lang="en-US" sz="1400" b="0" i="0" dirty="0"/>
              <a:t>Performance statement(s) used</a:t>
            </a:r>
          </a:p>
          <a:p>
            <a:pPr marL="285750" indent="-137160">
              <a:buFont typeface="Courier New" panose="02070309020205020404" pitchFamily="49" charset="0"/>
              <a:buChar char="o"/>
            </a:pPr>
            <a:r>
              <a:rPr lang="en-US" sz="1400" b="0" i="0" dirty="0"/>
              <a:t>Outcome</a:t>
            </a:r>
          </a:p>
        </p:txBody>
      </p:sp>
      <p:sp>
        <p:nvSpPr>
          <p:cNvPr id="4" name="Slide Number Placeholder 3"/>
          <p:cNvSpPr>
            <a:spLocks noGrp="1"/>
          </p:cNvSpPr>
          <p:nvPr>
            <p:ph type="sldNum" sz="quarter" idx="5"/>
          </p:nvPr>
        </p:nvSpPr>
        <p:spPr/>
        <p:txBody>
          <a:bodyPr/>
          <a:lstStyle/>
          <a:p>
            <a:fld id="{A43DECA1-90B2-4901-9C02-4FB4999FDED7}" type="slidenum">
              <a:rPr lang="en-US" smtClean="0"/>
              <a:t>5</a:t>
            </a:fld>
            <a:endParaRPr lang="en-US" dirty="0"/>
          </a:p>
        </p:txBody>
      </p:sp>
    </p:spTree>
    <p:extLst>
      <p:ext uri="{BB962C8B-B14F-4D97-AF65-F5344CB8AC3E}">
        <p14:creationId xmlns:p14="http://schemas.microsoft.com/office/powerpoint/2010/main" val="351793553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400" b="1" dirty="0">
                <a:latin typeface="+mn-lt"/>
              </a:rPr>
              <a:t>Facilitator Actions:</a:t>
            </a:r>
          </a:p>
          <a:p>
            <a:pPr marL="171450" indent="-171450">
              <a:buFont typeface="Arial" panose="020B0604020202020204" pitchFamily="34" charset="0"/>
              <a:buChar char="•"/>
            </a:pPr>
            <a:r>
              <a:rPr lang="en-US" sz="1400" b="0" i="1" dirty="0">
                <a:latin typeface="+mn-lt"/>
              </a:rPr>
              <a:t>Display slide.</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400" b="0" i="1" dirty="0">
                <a:latin typeface="+mn-lt"/>
              </a:rPr>
              <a:t>Discuss how graphic relates to topic.</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400" b="0" i="1" dirty="0">
                <a:latin typeface="+mn-lt"/>
              </a:rPr>
              <a:t>Monitor </a:t>
            </a:r>
            <a:r>
              <a:rPr lang="en-US" sz="1400" i="1" dirty="0">
                <a:effectLst/>
                <a:latin typeface="+mn-lt"/>
                <a:ea typeface="Calibri" panose="020F0502020204030204" pitchFamily="34" charset="0"/>
                <a:cs typeface="Times New Roman" panose="02020603050405020304" pitchFamily="18" charset="0"/>
              </a:rPr>
              <a:t>the discussions of the Sailors. </a:t>
            </a:r>
          </a:p>
          <a:p>
            <a:r>
              <a:rPr lang="en-US" sz="1400" b="1" dirty="0">
                <a:latin typeface="+mn-lt"/>
              </a:rPr>
              <a:t>Facilitator Content: </a:t>
            </a:r>
          </a:p>
          <a:p>
            <a:pPr marL="0" indent="0">
              <a:buFont typeface="Arial" panose="020B0604020202020204" pitchFamily="34" charset="0"/>
              <a:buNone/>
            </a:pPr>
            <a:r>
              <a:rPr lang="en-US" sz="1400" b="0" i="1" dirty="0">
                <a:latin typeface="+mn-lt"/>
              </a:rPr>
              <a:t>Inform: </a:t>
            </a:r>
          </a:p>
          <a:p>
            <a:pPr marL="171450" indent="-171450">
              <a:buFont typeface="Arial" panose="020B0604020202020204" pitchFamily="34" charset="0"/>
              <a:buChar char="•"/>
            </a:pPr>
            <a:r>
              <a:rPr lang="en-US" sz="1400" dirty="0">
                <a:effectLst/>
                <a:latin typeface="+mn-lt"/>
                <a:ea typeface="Calibri" panose="020F0502020204030204" pitchFamily="34" charset="0"/>
              </a:rPr>
              <a:t>Self-talk is the way you talk to yourself, out loud, or in your head.</a:t>
            </a:r>
          </a:p>
          <a:p>
            <a:pPr marL="0" indent="0">
              <a:buFont typeface="Arial" panose="020B0604020202020204" pitchFamily="34" charset="0"/>
              <a:buNone/>
            </a:pPr>
            <a:r>
              <a:rPr lang="en-US" sz="1400" b="0" i="1" dirty="0">
                <a:latin typeface="+mn-lt"/>
              </a:rPr>
              <a:t>Discuss: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400" dirty="0">
                <a:effectLst/>
                <a:latin typeface="+mn-lt"/>
                <a:ea typeface="Times New Roman" panose="02020603050405020304" pitchFamily="18" charset="0"/>
              </a:rPr>
              <a:t>Self-talk affects individual performance and can be improved.</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400" dirty="0">
                <a:effectLst/>
                <a:latin typeface="+mn-lt"/>
                <a:ea typeface="Times New Roman" panose="02020603050405020304" pitchFamily="18" charset="0"/>
              </a:rPr>
              <a:t>Most people are unaware of the impact of their thoughts.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400" dirty="0">
                <a:effectLst/>
                <a:latin typeface="+mn-lt"/>
                <a:ea typeface="Times New Roman" panose="02020603050405020304" pitchFamily="18" charset="0"/>
              </a:rPr>
              <a:t>Building awareness of self-talk allows you to:</a:t>
            </a:r>
          </a:p>
          <a:p>
            <a:pPr marL="285750" marR="0" lvl="0" indent="-137160" algn="l" defTabSz="914400" rtl="0" eaLnBrk="1" fontAlgn="auto" latinLnBrk="0" hangingPunct="1">
              <a:lnSpc>
                <a:spcPct val="100000"/>
              </a:lnSpc>
              <a:spcBef>
                <a:spcPts val="0"/>
              </a:spcBef>
              <a:spcAft>
                <a:spcPts val="0"/>
              </a:spcAft>
              <a:buClrTx/>
              <a:buSzTx/>
              <a:buFont typeface="Courier New" panose="02070309020205020404" pitchFamily="49" charset="0"/>
              <a:buChar char="o"/>
              <a:tabLst/>
              <a:defRPr/>
            </a:pPr>
            <a:r>
              <a:rPr lang="en-US" sz="1400" dirty="0">
                <a:effectLst/>
                <a:latin typeface="+mn-lt"/>
                <a:ea typeface="Times New Roman" panose="02020603050405020304" pitchFamily="18" charset="0"/>
              </a:rPr>
              <a:t>Intervene when your self-talk negatively impacts your performance.</a:t>
            </a:r>
          </a:p>
          <a:p>
            <a:pPr marL="285750" marR="0" lvl="0" indent="-137160" algn="l" defTabSz="914400" rtl="0" eaLnBrk="1" fontAlgn="auto" latinLnBrk="0" hangingPunct="1">
              <a:lnSpc>
                <a:spcPct val="100000"/>
              </a:lnSpc>
              <a:spcBef>
                <a:spcPts val="0"/>
              </a:spcBef>
              <a:spcAft>
                <a:spcPts val="0"/>
              </a:spcAft>
              <a:buClrTx/>
              <a:buSzTx/>
              <a:buFont typeface="Courier New" panose="02070309020205020404" pitchFamily="49" charset="0"/>
              <a:buChar char="o"/>
              <a:tabLst/>
              <a:defRPr/>
            </a:pPr>
            <a:r>
              <a:rPr lang="en-US" sz="1400" dirty="0">
                <a:effectLst/>
                <a:latin typeface="+mn-lt"/>
                <a:ea typeface="Times New Roman" panose="02020603050405020304" pitchFamily="18" charset="0"/>
              </a:rPr>
              <a:t>Utilize self-talk to improve your performance.</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400" dirty="0">
                <a:effectLst/>
                <a:latin typeface="+mn-lt"/>
                <a:ea typeface="Times New Roman" panose="02020603050405020304" pitchFamily="18" charset="0"/>
              </a:rPr>
              <a:t>How can you improve your awareness of self-talk?</a:t>
            </a:r>
          </a:p>
          <a:p>
            <a:pPr marL="285750" marR="0" lvl="0" indent="-137160" algn="l" defTabSz="914400" rtl="0" eaLnBrk="1" fontAlgn="auto" latinLnBrk="0" hangingPunct="1">
              <a:lnSpc>
                <a:spcPct val="100000"/>
              </a:lnSpc>
              <a:spcBef>
                <a:spcPts val="0"/>
              </a:spcBef>
              <a:spcAft>
                <a:spcPts val="0"/>
              </a:spcAft>
              <a:buClrTx/>
              <a:buSzTx/>
              <a:buFont typeface="Courier New" panose="02070309020205020404" pitchFamily="49" charset="0"/>
              <a:buChar char="o"/>
              <a:tabLst/>
              <a:defRPr/>
            </a:pPr>
            <a:r>
              <a:rPr lang="en-US" sz="1400" dirty="0">
                <a:effectLst/>
                <a:latin typeface="+mn-lt"/>
                <a:ea typeface="Times New Roman" panose="02020603050405020304" pitchFamily="18" charset="0"/>
              </a:rPr>
              <a:t>Practice mindfulness.</a:t>
            </a:r>
          </a:p>
          <a:p>
            <a:pPr marL="285750" marR="0" lvl="0" indent="-137160" algn="l" defTabSz="914400" rtl="0" eaLnBrk="1" fontAlgn="auto" latinLnBrk="0" hangingPunct="1">
              <a:lnSpc>
                <a:spcPct val="100000"/>
              </a:lnSpc>
              <a:spcBef>
                <a:spcPts val="0"/>
              </a:spcBef>
              <a:spcAft>
                <a:spcPts val="0"/>
              </a:spcAft>
              <a:buClrTx/>
              <a:buSzTx/>
              <a:buFont typeface="Courier New" panose="02070309020205020404" pitchFamily="49" charset="0"/>
              <a:buChar char="o"/>
              <a:tabLst/>
              <a:defRPr/>
            </a:pPr>
            <a:r>
              <a:rPr lang="en-US" sz="1400" dirty="0">
                <a:effectLst/>
                <a:latin typeface="+mn-lt"/>
                <a:ea typeface="Times New Roman" panose="02020603050405020304" pitchFamily="18" charset="0"/>
              </a:rPr>
              <a:t>Examine how thoughts affect your mood and behavior.</a:t>
            </a:r>
          </a:p>
          <a:p>
            <a:pPr marL="285750" marR="0" lvl="0" indent="-137160" algn="l" defTabSz="914400" rtl="0" eaLnBrk="1" fontAlgn="auto" latinLnBrk="0" hangingPunct="1">
              <a:lnSpc>
                <a:spcPct val="100000"/>
              </a:lnSpc>
              <a:spcBef>
                <a:spcPts val="0"/>
              </a:spcBef>
              <a:spcAft>
                <a:spcPts val="0"/>
              </a:spcAft>
              <a:buClrTx/>
              <a:buSzTx/>
              <a:buFont typeface="Courier New" panose="02070309020205020404" pitchFamily="49" charset="0"/>
              <a:buChar char="o"/>
              <a:tabLst/>
              <a:defRPr/>
            </a:pPr>
            <a:r>
              <a:rPr lang="en-US" sz="1400" dirty="0">
                <a:effectLst/>
                <a:latin typeface="+mn-lt"/>
                <a:ea typeface="Times New Roman" panose="02020603050405020304" pitchFamily="18" charset="0"/>
              </a:rPr>
              <a:t>Look for patterns.</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400" i="1" kern="100" dirty="0">
                <a:effectLst/>
                <a:latin typeface="+mn-lt"/>
                <a:ea typeface="Calibri" panose="020F0502020204030204" pitchFamily="34" charset="0"/>
                <a:cs typeface="Calibri" panose="020F0502020204030204" pitchFamily="34" charset="0"/>
              </a:rPr>
              <a:t>Perform:</a:t>
            </a:r>
            <a:endParaRPr lang="en-US" sz="1400" kern="100" dirty="0">
              <a:effectLst/>
              <a:latin typeface="+mn-lt"/>
              <a:ea typeface="Calibri" panose="020F0502020204030204" pitchFamily="34" charset="0"/>
              <a:cs typeface="Times New Roman" panose="02020603050405020304" pitchFamily="18" charset="0"/>
            </a:endParaRPr>
          </a:p>
          <a:p>
            <a:pPr marL="173736" indent="-173736">
              <a:buFont typeface="Arial" panose="020B0604020202020204" pitchFamily="34" charset="0"/>
              <a:buChar char="•"/>
            </a:pPr>
            <a:r>
              <a:rPr lang="en-US" sz="1400" dirty="0">
                <a:effectLst/>
                <a:latin typeface="+mn-lt"/>
                <a:ea typeface="Calibri" panose="020F0502020204030204" pitchFamily="34" charset="0"/>
              </a:rPr>
              <a:t>Have Sailors execute examples of self-talk.</a:t>
            </a:r>
            <a:endParaRPr lang="en-US" sz="1400" b="0" i="0" dirty="0">
              <a:latin typeface="+mn-lt"/>
            </a:endParaRPr>
          </a:p>
        </p:txBody>
      </p:sp>
      <p:sp>
        <p:nvSpPr>
          <p:cNvPr id="4" name="Slide Number Placeholder 3"/>
          <p:cNvSpPr>
            <a:spLocks noGrp="1"/>
          </p:cNvSpPr>
          <p:nvPr>
            <p:ph type="sldNum" sz="quarter" idx="5"/>
          </p:nvPr>
        </p:nvSpPr>
        <p:spPr/>
        <p:txBody>
          <a:bodyPr/>
          <a:lstStyle/>
          <a:p>
            <a:fld id="{A43DECA1-90B2-4901-9C02-4FB4999FDED7}" type="slidenum">
              <a:rPr lang="en-US" smtClean="0"/>
              <a:t>6</a:t>
            </a:fld>
            <a:endParaRPr lang="en-US" dirty="0"/>
          </a:p>
        </p:txBody>
      </p:sp>
    </p:spTree>
    <p:extLst>
      <p:ext uri="{BB962C8B-B14F-4D97-AF65-F5344CB8AC3E}">
        <p14:creationId xmlns:p14="http://schemas.microsoft.com/office/powerpoint/2010/main" val="231195016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6974F01-17B5-0BD4-A97C-8C87767C30D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9AF6831-959E-4573-A0F0-36CA62F3A4B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40C751B-1AA0-A3A7-30B1-8A9B673DA0AC}"/>
              </a:ext>
            </a:extLst>
          </p:cNvPr>
          <p:cNvSpPr>
            <a:spLocks noGrp="1"/>
          </p:cNvSpPr>
          <p:nvPr>
            <p:ph type="body" idx="1"/>
          </p:nvPr>
        </p:nvSpPr>
        <p:spPr/>
        <p:txBody>
          <a:bodyPr/>
          <a:lstStyle/>
          <a:p>
            <a:r>
              <a:rPr lang="en-US" sz="1400" b="1" dirty="0">
                <a:latin typeface="+mn-lt"/>
              </a:rPr>
              <a:t>Facilitator Actions:</a:t>
            </a:r>
          </a:p>
          <a:p>
            <a:pPr marL="171450" indent="-171450">
              <a:buFont typeface="Arial" panose="020B0604020202020204" pitchFamily="34" charset="0"/>
              <a:buChar char="•"/>
            </a:pPr>
            <a:r>
              <a:rPr lang="en-US" sz="1400" b="0" i="1" dirty="0">
                <a:latin typeface="+mn-lt"/>
              </a:rPr>
              <a:t>Display slide.</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400" b="0" i="1" dirty="0">
                <a:latin typeface="+mn-lt"/>
              </a:rPr>
              <a:t>Discuss how graphic relates to topic.</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400" b="0" i="1" dirty="0">
                <a:latin typeface="+mn-lt"/>
              </a:rPr>
              <a:t>Monitor </a:t>
            </a:r>
            <a:r>
              <a:rPr lang="en-US" sz="1400" i="1" dirty="0">
                <a:effectLst/>
                <a:latin typeface="+mn-lt"/>
                <a:ea typeface="Calibri" panose="020F0502020204030204" pitchFamily="34" charset="0"/>
                <a:cs typeface="Times New Roman" panose="02020603050405020304" pitchFamily="18" charset="0"/>
              </a:rPr>
              <a:t>the discussions of the Sailors. </a:t>
            </a:r>
          </a:p>
          <a:p>
            <a:r>
              <a:rPr lang="en-US" sz="1400" b="1" dirty="0">
                <a:latin typeface="+mn-lt"/>
              </a:rPr>
              <a:t>Facilitator Content: </a:t>
            </a:r>
          </a:p>
          <a:p>
            <a:pPr marL="0" indent="0">
              <a:buFont typeface="Arial" panose="020B0604020202020204" pitchFamily="34" charset="0"/>
              <a:buNone/>
            </a:pPr>
            <a:r>
              <a:rPr lang="en-US" sz="1400" b="0" i="1" dirty="0">
                <a:latin typeface="+mn-lt"/>
              </a:rPr>
              <a:t>Inform: </a:t>
            </a:r>
          </a:p>
          <a:p>
            <a:pPr marL="173736" indent="-173736">
              <a:buFont typeface="Arial" panose="020B0604020202020204" pitchFamily="34" charset="0"/>
              <a:buChar char="•"/>
            </a:pPr>
            <a:r>
              <a:rPr lang="en-US" sz="1400" b="0" dirty="0"/>
              <a:t>Commit to optimizing your performance in high-stress situations by being aware of self-talk.</a:t>
            </a:r>
          </a:p>
          <a:p>
            <a:pPr marL="173736" indent="-173736">
              <a:buFont typeface="Arial" panose="020B0604020202020204" pitchFamily="34" charset="0"/>
              <a:buChar char="•"/>
            </a:pPr>
            <a:r>
              <a:rPr lang="en-US" sz="1400" b="0" dirty="0"/>
              <a:t>Prepare by practicing and using positive self-talk in pre-determined performance statements.</a:t>
            </a:r>
          </a:p>
          <a:p>
            <a:pPr marL="173736" indent="-173736">
              <a:buFont typeface="Arial" panose="020B0604020202020204" pitchFamily="34" charset="0"/>
              <a:buChar char="•"/>
            </a:pPr>
            <a:r>
              <a:rPr lang="en-US" sz="1400" b="0" dirty="0"/>
              <a:t>Execute by implementing prepared performance statements to stay focused when it’s time to act.</a:t>
            </a:r>
          </a:p>
          <a:p>
            <a:pPr marL="173736" indent="-173736">
              <a:buFont typeface="Arial" panose="020B0604020202020204" pitchFamily="34" charset="0"/>
              <a:buChar char="•"/>
            </a:pPr>
            <a:r>
              <a:rPr lang="en-US" sz="1400" b="0" dirty="0"/>
              <a:t>Reflect on your performance by recognizing self-talk and examining both strengths and areas to improve.</a:t>
            </a:r>
            <a:endParaRPr lang="en-US" sz="1400" dirty="0"/>
          </a:p>
          <a:p>
            <a:pPr marL="0" indent="0">
              <a:buFont typeface="Arial" panose="020B0604020202020204" pitchFamily="34" charset="0"/>
              <a:buNone/>
            </a:pPr>
            <a:r>
              <a:rPr lang="en-US" sz="1400" b="0" i="1" dirty="0">
                <a:latin typeface="+mn-lt"/>
              </a:rPr>
              <a:t>Discuss: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400" dirty="0">
                <a:effectLst/>
                <a:latin typeface="+mn-lt"/>
                <a:ea typeface="Times New Roman" panose="02020603050405020304" pitchFamily="18" charset="0"/>
              </a:rPr>
              <a:t>How do performance statements use self-talk?</a:t>
            </a:r>
          </a:p>
        </p:txBody>
      </p:sp>
      <p:sp>
        <p:nvSpPr>
          <p:cNvPr id="4" name="Slide Number Placeholder 3">
            <a:extLst>
              <a:ext uri="{FF2B5EF4-FFF2-40B4-BE49-F238E27FC236}">
                <a16:creationId xmlns:a16="http://schemas.microsoft.com/office/drawing/2014/main" id="{0333DBC9-F627-242E-B856-3B6E16BACAE2}"/>
              </a:ext>
            </a:extLst>
          </p:cNvPr>
          <p:cNvSpPr>
            <a:spLocks noGrp="1"/>
          </p:cNvSpPr>
          <p:nvPr>
            <p:ph type="sldNum" sz="quarter" idx="5"/>
          </p:nvPr>
        </p:nvSpPr>
        <p:spPr/>
        <p:txBody>
          <a:bodyPr/>
          <a:lstStyle/>
          <a:p>
            <a:fld id="{A43DECA1-90B2-4901-9C02-4FB4999FDED7}" type="slidenum">
              <a:rPr lang="en-US" smtClean="0"/>
              <a:t>7</a:t>
            </a:fld>
            <a:endParaRPr lang="en-US" dirty="0"/>
          </a:p>
        </p:txBody>
      </p:sp>
    </p:spTree>
    <p:extLst>
      <p:ext uri="{BB962C8B-B14F-4D97-AF65-F5344CB8AC3E}">
        <p14:creationId xmlns:p14="http://schemas.microsoft.com/office/powerpoint/2010/main" val="166429249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400" b="1" dirty="0">
                <a:latin typeface="+mn-lt"/>
              </a:rPr>
              <a:t>Facilitator Actions:</a:t>
            </a:r>
          </a:p>
          <a:p>
            <a:pPr marL="171450" indent="-171450">
              <a:buFont typeface="Arial" panose="020B0604020202020204" pitchFamily="34" charset="0"/>
              <a:buChar char="•"/>
            </a:pPr>
            <a:r>
              <a:rPr lang="en-US" sz="1400" b="0" i="1" dirty="0">
                <a:latin typeface="+mn-lt"/>
              </a:rPr>
              <a:t>Display slide.</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400" b="0" i="1" dirty="0">
                <a:latin typeface="+mn-lt"/>
              </a:rPr>
              <a:t>Monitor </a:t>
            </a:r>
            <a:r>
              <a:rPr lang="en-US" sz="1400" i="1" dirty="0">
                <a:effectLst/>
                <a:latin typeface="+mn-lt"/>
                <a:ea typeface="Calibri" panose="020F0502020204030204" pitchFamily="34" charset="0"/>
                <a:cs typeface="Times New Roman" panose="02020603050405020304" pitchFamily="18" charset="0"/>
              </a:rPr>
              <a:t>the discussions of the Sailors.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400" i="1" dirty="0">
                <a:effectLst/>
                <a:latin typeface="+mn-lt"/>
                <a:ea typeface="Calibri" panose="020F0502020204030204" pitchFamily="34" charset="0"/>
                <a:cs typeface="Times New Roman" panose="02020603050405020304" pitchFamily="18" charset="0"/>
              </a:rPr>
              <a:t>Allotted time for activity: 5 minutes.</a:t>
            </a:r>
          </a:p>
          <a:p>
            <a:r>
              <a:rPr lang="en-US" sz="1400" b="1" dirty="0">
                <a:latin typeface="+mn-lt"/>
              </a:rPr>
              <a:t>Facilitator Content:</a:t>
            </a:r>
          </a:p>
          <a:p>
            <a:r>
              <a:rPr lang="en-US" sz="1400" dirty="0"/>
              <a:t>Expected outcome: Sailors will create performance statements that are brief, instructive, realistic, and helpful.</a:t>
            </a:r>
            <a:r>
              <a:rPr lang="en-US" sz="1400" b="1" dirty="0">
                <a:latin typeface="+mn-lt"/>
              </a:rPr>
              <a:t> </a:t>
            </a:r>
          </a:p>
          <a:p>
            <a:pPr marL="0" indent="0">
              <a:buFont typeface="Arial" panose="020B0604020202020204" pitchFamily="34" charset="0"/>
              <a:buNone/>
            </a:pPr>
            <a:r>
              <a:rPr lang="en-US" sz="1400" b="0" i="1" dirty="0">
                <a:latin typeface="+mn-lt"/>
              </a:rPr>
              <a:t>Inform: </a:t>
            </a:r>
          </a:p>
          <a:p>
            <a:pPr marL="171450" indent="-171450">
              <a:buFont typeface="Arial" panose="020B0604020202020204" pitchFamily="34" charset="0"/>
              <a:buChar char="•"/>
            </a:pPr>
            <a:r>
              <a:rPr lang="en-US" sz="1400" dirty="0">
                <a:effectLst/>
                <a:latin typeface="+mn-lt"/>
                <a:ea typeface="Calibri" panose="020F0502020204030204" pitchFamily="34" charset="0"/>
              </a:rPr>
              <a:t>Practice using performance statements to control your environment.</a:t>
            </a:r>
          </a:p>
          <a:p>
            <a:pPr marL="0" indent="0">
              <a:buFont typeface="Arial" panose="020B0604020202020204" pitchFamily="34" charset="0"/>
              <a:buNone/>
            </a:pPr>
            <a:r>
              <a:rPr lang="en-US" sz="1400" b="0" i="1" dirty="0">
                <a:latin typeface="+mn-lt"/>
              </a:rPr>
              <a:t>Discuss:</a:t>
            </a:r>
          </a:p>
          <a:p>
            <a:pPr marL="173736" marR="0" lvl="0" indent="-173736"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400" dirty="0">
                <a:effectLst/>
                <a:latin typeface="+mn-lt"/>
                <a:ea typeface="Calibri" panose="020F0502020204030204" pitchFamily="34" charset="0"/>
              </a:rPr>
              <a:t>This exercise asks questions about performance statements and has the Sailors practice them.</a:t>
            </a:r>
          </a:p>
          <a:p>
            <a:pPr marL="173736" marR="0" lvl="0" indent="-173736"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400" dirty="0">
                <a:effectLst/>
                <a:latin typeface="+mn-lt"/>
                <a:ea typeface="Calibri" panose="020F0502020204030204" pitchFamily="34" charset="0"/>
              </a:rPr>
              <a:t>Ask the following:</a:t>
            </a:r>
          </a:p>
          <a:p>
            <a:pPr marL="285750" marR="0" lvl="0" indent="-137160" algn="l" defTabSz="914400" rtl="0" eaLnBrk="1" fontAlgn="auto" latinLnBrk="0" hangingPunct="1">
              <a:lnSpc>
                <a:spcPct val="100000"/>
              </a:lnSpc>
              <a:spcBef>
                <a:spcPts val="0"/>
              </a:spcBef>
              <a:spcAft>
                <a:spcPts val="0"/>
              </a:spcAft>
              <a:buClrTx/>
              <a:buSzTx/>
              <a:buFont typeface="Courier New" panose="02070309020205020404" pitchFamily="49" charset="0"/>
              <a:buChar char="o"/>
              <a:tabLst/>
              <a:defRPr/>
            </a:pPr>
            <a:r>
              <a:rPr lang="en-US" sz="1400" dirty="0">
                <a:effectLst/>
                <a:latin typeface="+mn-lt"/>
                <a:ea typeface="Calibri" panose="020F0502020204030204" pitchFamily="34" charset="0"/>
              </a:rPr>
              <a:t>Where might you utilize performance statements as a tool at your command?</a:t>
            </a:r>
          </a:p>
          <a:p>
            <a:pPr marL="285750" marR="0" lvl="0" indent="-137160" algn="l" defTabSz="914400" rtl="0" eaLnBrk="1" fontAlgn="auto" latinLnBrk="0" hangingPunct="1">
              <a:lnSpc>
                <a:spcPct val="100000"/>
              </a:lnSpc>
              <a:spcBef>
                <a:spcPts val="0"/>
              </a:spcBef>
              <a:spcAft>
                <a:spcPts val="0"/>
              </a:spcAft>
              <a:buClrTx/>
              <a:buSzTx/>
              <a:buFont typeface="Courier New" panose="02070309020205020404" pitchFamily="49" charset="0"/>
              <a:buChar char="o"/>
              <a:tabLst/>
              <a:defRPr/>
            </a:pPr>
            <a:r>
              <a:rPr lang="en-US" sz="1400" dirty="0">
                <a:effectLst/>
                <a:latin typeface="+mn-lt"/>
                <a:ea typeface="Calibri" panose="020F0502020204030204" pitchFamily="34" charset="0"/>
              </a:rPr>
              <a:t>What are some ways you might develop appropriate performance statements?</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400" i="1" dirty="0">
                <a:effectLst/>
                <a:latin typeface="+mn-lt"/>
                <a:ea typeface="Times New Roman" panose="02020603050405020304" pitchFamily="18" charset="0"/>
              </a:rPr>
              <a:t>Perform:</a:t>
            </a:r>
          </a:p>
          <a:p>
            <a:pPr marL="173736" marR="0" lvl="0" indent="-173736"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400" dirty="0">
                <a:effectLst/>
                <a:latin typeface="+mn-lt"/>
                <a:ea typeface="Times New Roman" panose="02020603050405020304" pitchFamily="18" charset="0"/>
              </a:rPr>
              <a:t>Have the Sailors take turns practicing and discussing performance statements.</a:t>
            </a:r>
            <a:endParaRPr lang="en-US" sz="1400" b="1" dirty="0">
              <a:effectLst/>
              <a:latin typeface="+mn-lt"/>
              <a:ea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A43DECA1-90B2-4901-9C02-4FB4999FDED7}" type="slidenum">
              <a:rPr lang="en-US" smtClean="0"/>
              <a:t>8</a:t>
            </a:fld>
            <a:endParaRPr lang="en-US" dirty="0"/>
          </a:p>
        </p:txBody>
      </p:sp>
    </p:spTree>
    <p:extLst>
      <p:ext uri="{BB962C8B-B14F-4D97-AF65-F5344CB8AC3E}">
        <p14:creationId xmlns:p14="http://schemas.microsoft.com/office/powerpoint/2010/main" val="89669093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3736" marR="0" indent="-173736">
              <a:lnSpc>
                <a:spcPct val="100000"/>
              </a:lnSpc>
              <a:spcBef>
                <a:spcPts val="0"/>
              </a:spcBef>
              <a:spcAft>
                <a:spcPts val="0"/>
              </a:spcAft>
            </a:pPr>
            <a:r>
              <a:rPr lang="en-US" sz="1400" b="1" kern="100" dirty="0">
                <a:effectLst/>
                <a:latin typeface="+mn-lt"/>
                <a:ea typeface="Calibri" panose="020F0502020204030204" pitchFamily="34" charset="0"/>
                <a:cs typeface="Times New Roman" panose="02020603050405020304" pitchFamily="18" charset="0"/>
              </a:rPr>
              <a:t>Facilitator Actions:</a:t>
            </a:r>
          </a:p>
          <a:p>
            <a:pPr marL="173736" indent="-173736">
              <a:lnSpc>
                <a:spcPct val="100000"/>
              </a:lnSpc>
              <a:spcBef>
                <a:spcPts val="0"/>
              </a:spcBef>
              <a:spcAft>
                <a:spcPts val="0"/>
              </a:spcAft>
              <a:buFont typeface="Arial" panose="020B0604020202020204" pitchFamily="34" charset="0"/>
              <a:buChar char="•"/>
            </a:pPr>
            <a:r>
              <a:rPr lang="en-US" sz="1400" i="1" dirty="0">
                <a:effectLst/>
                <a:latin typeface="+mn-lt"/>
                <a:ea typeface="Calibri" panose="020F0502020204030204" pitchFamily="34" charset="0"/>
                <a:cs typeface="Times New Roman" panose="02020603050405020304" pitchFamily="18" charset="0"/>
              </a:rPr>
              <a:t>Display slide.</a:t>
            </a:r>
          </a:p>
          <a:p>
            <a:pPr marL="173736" indent="-173736">
              <a:lnSpc>
                <a:spcPct val="100000"/>
              </a:lnSpc>
              <a:spcBef>
                <a:spcPts val="0"/>
              </a:spcBef>
              <a:spcAft>
                <a:spcPts val="0"/>
              </a:spcAft>
              <a:buFont typeface="Arial" panose="020B0604020202020204" pitchFamily="34" charset="0"/>
              <a:buChar char="•"/>
            </a:pPr>
            <a:r>
              <a:rPr lang="en-US" sz="1400" i="1" dirty="0">
                <a:effectLst/>
                <a:latin typeface="+mn-lt"/>
                <a:ea typeface="Calibri" panose="020F0502020204030204" pitchFamily="34" charset="0"/>
                <a:cs typeface="Times New Roman" panose="02020603050405020304" pitchFamily="18" charset="0"/>
              </a:rPr>
              <a:t>Review topics discussed and ask if there are any questions.</a:t>
            </a:r>
          </a:p>
          <a:p>
            <a:pPr marL="173736" indent="-173736">
              <a:lnSpc>
                <a:spcPct val="100000"/>
              </a:lnSpc>
              <a:spcBef>
                <a:spcPts val="0"/>
              </a:spcBef>
              <a:spcAft>
                <a:spcPts val="0"/>
              </a:spcAft>
              <a:buFont typeface="Arial" panose="020B0604020202020204" pitchFamily="34" charset="0"/>
              <a:buChar char="•"/>
            </a:pPr>
            <a:r>
              <a:rPr lang="en-US" sz="1400" i="1" dirty="0">
                <a:effectLst/>
                <a:latin typeface="+mn-lt"/>
                <a:ea typeface="Calibri" panose="020F0502020204030204" pitchFamily="34" charset="0"/>
                <a:cs typeface="Times New Roman" panose="02020603050405020304" pitchFamily="18" charset="0"/>
              </a:rPr>
              <a:t>Check Sailor </a:t>
            </a:r>
            <a:r>
              <a:rPr lang="en-US" sz="1400" b="0" i="1" u="none" strike="noStrike" baseline="0" dirty="0">
                <a:latin typeface="+mn-lt"/>
              </a:rPr>
              <a:t>comprehension by providing review questions and/or problems.</a:t>
            </a:r>
          </a:p>
          <a:p>
            <a:pPr marL="173736" indent="-173736">
              <a:lnSpc>
                <a:spcPct val="100000"/>
              </a:lnSpc>
              <a:spcBef>
                <a:spcPts val="0"/>
              </a:spcBef>
              <a:spcAft>
                <a:spcPts val="0"/>
              </a:spcAft>
              <a:buFont typeface="Arial" panose="020B0604020202020204" pitchFamily="34" charset="0"/>
              <a:buChar char="•"/>
            </a:pPr>
            <a:r>
              <a:rPr lang="en-US" sz="1400" b="0" i="1" u="none" strike="noStrike" baseline="0" dirty="0">
                <a:effectLst/>
                <a:latin typeface="+mn-lt"/>
                <a:ea typeface="Calibri" panose="020F0502020204030204" pitchFamily="34" charset="0"/>
                <a:cs typeface="Times New Roman" panose="02020603050405020304" pitchFamily="18" charset="0"/>
              </a:rPr>
              <a:t>Discuss how the call to action supports and encourages Sailors’ post training.</a:t>
            </a:r>
          </a:p>
          <a:p>
            <a:pPr marL="173736" indent="-173736">
              <a:lnSpc>
                <a:spcPct val="100000"/>
              </a:lnSpc>
              <a:spcBef>
                <a:spcPts val="0"/>
              </a:spcBef>
              <a:spcAft>
                <a:spcPts val="0"/>
              </a:spcAft>
              <a:buFont typeface="Arial" panose="020B0604020202020204" pitchFamily="34" charset="0"/>
              <a:buChar char="•"/>
            </a:pPr>
            <a:r>
              <a:rPr lang="en-US" sz="1400" b="0" i="1" u="none" strike="noStrike" baseline="0" dirty="0">
                <a:effectLst/>
                <a:latin typeface="+mn-lt"/>
                <a:ea typeface="Calibri" panose="020F0502020204030204" pitchFamily="34" charset="0"/>
                <a:cs typeface="Times New Roman" panose="02020603050405020304" pitchFamily="18" charset="0"/>
              </a:rPr>
              <a:t>Relate call to action to Warrior Toughness. </a:t>
            </a:r>
            <a:endParaRPr lang="en-US" sz="1400" i="1" dirty="0">
              <a:effectLst/>
              <a:latin typeface="+mn-lt"/>
              <a:ea typeface="Calibri" panose="020F0502020204030204" pitchFamily="34" charset="0"/>
              <a:cs typeface="Times New Roman" panose="02020603050405020304" pitchFamily="18" charset="0"/>
            </a:endParaRPr>
          </a:p>
          <a:p>
            <a:r>
              <a:rPr lang="en-US" sz="1400" b="1" dirty="0">
                <a:latin typeface="+mn-lt"/>
              </a:rPr>
              <a:t>Facilitator Content: </a:t>
            </a:r>
            <a:r>
              <a:rPr lang="en-US" sz="1400" b="0" dirty="0">
                <a:latin typeface="+mn-lt"/>
              </a:rPr>
              <a:t>N/A</a:t>
            </a:r>
          </a:p>
        </p:txBody>
      </p:sp>
      <p:sp>
        <p:nvSpPr>
          <p:cNvPr id="4" name="Slide Number Placeholder 3"/>
          <p:cNvSpPr>
            <a:spLocks noGrp="1"/>
          </p:cNvSpPr>
          <p:nvPr>
            <p:ph type="sldNum" sz="quarter" idx="5"/>
          </p:nvPr>
        </p:nvSpPr>
        <p:spPr/>
        <p:txBody>
          <a:bodyPr/>
          <a:lstStyle/>
          <a:p>
            <a:fld id="{A43DECA1-90B2-4901-9C02-4FB4999FDED7}" type="slidenum">
              <a:rPr lang="en-US" smtClean="0"/>
              <a:t>9</a:t>
            </a:fld>
            <a:endParaRPr lang="en-US" dirty="0"/>
          </a:p>
        </p:txBody>
      </p:sp>
    </p:spTree>
    <p:extLst>
      <p:ext uri="{BB962C8B-B14F-4D97-AF65-F5344CB8AC3E}">
        <p14:creationId xmlns:p14="http://schemas.microsoft.com/office/powerpoint/2010/main" val="3406125864"/>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ourse Titl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29B7F8-24F2-FA3D-2201-19E5DAF87981}"/>
              </a:ext>
            </a:extLst>
          </p:cNvPr>
          <p:cNvSpPr>
            <a:spLocks noGrp="1"/>
          </p:cNvSpPr>
          <p:nvPr>
            <p:ph type="ctrTitle"/>
          </p:nvPr>
        </p:nvSpPr>
        <p:spPr>
          <a:xfrm>
            <a:off x="1524000" y="1734533"/>
            <a:ext cx="9144000" cy="1275809"/>
          </a:xfrm>
        </p:spPr>
        <p:txBody>
          <a:bodyPr anchor="b"/>
          <a:lstStyle>
            <a:lvl1pPr algn="ctr">
              <a:defRPr sz="5400"/>
            </a:lvl1pPr>
          </a:lstStyle>
          <a:p>
            <a:r>
              <a:rPr lang="en-US"/>
              <a:t>Click to edit Master title style</a:t>
            </a:r>
          </a:p>
        </p:txBody>
      </p:sp>
      <p:sp>
        <p:nvSpPr>
          <p:cNvPr id="3" name="Subtitle 2">
            <a:extLst>
              <a:ext uri="{FF2B5EF4-FFF2-40B4-BE49-F238E27FC236}">
                <a16:creationId xmlns:a16="http://schemas.microsoft.com/office/drawing/2014/main" id="{049EE99D-1DB7-C040-2AFE-5A32C9621FC7}"/>
              </a:ext>
            </a:extLst>
          </p:cNvPr>
          <p:cNvSpPr>
            <a:spLocks noGrp="1"/>
          </p:cNvSpPr>
          <p:nvPr>
            <p:ph type="subTitle" idx="1"/>
          </p:nvPr>
        </p:nvSpPr>
        <p:spPr>
          <a:xfrm>
            <a:off x="1524000" y="3270578"/>
            <a:ext cx="9144000" cy="696585"/>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71E536AE-0213-19E4-1998-22C169BFE46B}"/>
              </a:ext>
            </a:extLst>
          </p:cNvPr>
          <p:cNvSpPr>
            <a:spLocks noGrp="1"/>
          </p:cNvSpPr>
          <p:nvPr>
            <p:ph type="dt" sz="half" idx="10"/>
          </p:nvPr>
        </p:nvSpPr>
        <p:spPr>
          <a:xfrm>
            <a:off x="503208" y="6356350"/>
            <a:ext cx="2534732" cy="365125"/>
          </a:xfrm>
        </p:spPr>
        <p:txBody>
          <a:bodyPr/>
          <a:lstStyle/>
          <a:p>
            <a:fld id="{48062B08-1F95-4EBF-A02A-A8D0DD1F0E47}" type="datetime1">
              <a:rPr lang="en-US" smtClean="0"/>
              <a:t>4/16/2026</a:t>
            </a:fld>
            <a:endParaRPr lang="en-US" dirty="0"/>
          </a:p>
        </p:txBody>
      </p:sp>
      <p:sp>
        <p:nvSpPr>
          <p:cNvPr id="5" name="Footer Placeholder 4">
            <a:extLst>
              <a:ext uri="{FF2B5EF4-FFF2-40B4-BE49-F238E27FC236}">
                <a16:creationId xmlns:a16="http://schemas.microsoft.com/office/drawing/2014/main" id="{09910E1E-E666-9A1F-B100-3EC87805226D}"/>
              </a:ext>
            </a:extLst>
          </p:cNvPr>
          <p:cNvSpPr>
            <a:spLocks noGrp="1"/>
          </p:cNvSpPr>
          <p:nvPr>
            <p:ph type="ftr" sz="quarter" idx="11"/>
          </p:nvPr>
        </p:nvSpPr>
        <p:spPr/>
        <p:txBody>
          <a:bodyPr/>
          <a:lstStyle/>
          <a:p>
            <a:r>
              <a:rPr lang="en-US" dirty="0"/>
              <a:t>UNCLASSIFIED</a:t>
            </a:r>
          </a:p>
        </p:txBody>
      </p:sp>
      <p:sp>
        <p:nvSpPr>
          <p:cNvPr id="6" name="Slide Number Placeholder 5">
            <a:extLst>
              <a:ext uri="{FF2B5EF4-FFF2-40B4-BE49-F238E27FC236}">
                <a16:creationId xmlns:a16="http://schemas.microsoft.com/office/drawing/2014/main" id="{DAF31B29-9E73-0C85-6709-A4A3487C1F38}"/>
              </a:ext>
            </a:extLst>
          </p:cNvPr>
          <p:cNvSpPr>
            <a:spLocks noGrp="1"/>
          </p:cNvSpPr>
          <p:nvPr>
            <p:ph type="sldNum" sz="quarter" idx="12"/>
          </p:nvPr>
        </p:nvSpPr>
        <p:spPr>
          <a:xfrm>
            <a:off x="9154060" y="6356350"/>
            <a:ext cx="2534732" cy="365125"/>
          </a:xfrm>
        </p:spPr>
        <p:txBody>
          <a:bodyPr/>
          <a:lstStyle/>
          <a:p>
            <a:fld id="{92230763-09DA-4369-B759-4F3C13DCD774}" type="slidenum">
              <a:rPr lang="en-US" smtClean="0"/>
              <a:t>‹#›</a:t>
            </a:fld>
            <a:endParaRPr lang="en-US" dirty="0"/>
          </a:p>
        </p:txBody>
      </p:sp>
      <p:pic>
        <p:nvPicPr>
          <p:cNvPr id="17" name="Picture 16">
            <a:extLst>
              <a:ext uri="{FF2B5EF4-FFF2-40B4-BE49-F238E27FC236}">
                <a16:creationId xmlns:a16="http://schemas.microsoft.com/office/drawing/2014/main" id="{FD74C54B-3CB2-9359-CDB3-F8CD37250D69}"/>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5085547"/>
            <a:ext cx="12192000" cy="1016000"/>
          </a:xfrm>
          <a:prstGeom prst="rect">
            <a:avLst/>
          </a:prstGeom>
        </p:spPr>
      </p:pic>
      <p:sp>
        <p:nvSpPr>
          <p:cNvPr id="13" name="Text Placeholder 12">
            <a:extLst>
              <a:ext uri="{FF2B5EF4-FFF2-40B4-BE49-F238E27FC236}">
                <a16:creationId xmlns:a16="http://schemas.microsoft.com/office/drawing/2014/main" id="{8E9804DD-7122-ECFD-E2E6-38343EC4A8B1}"/>
              </a:ext>
            </a:extLst>
          </p:cNvPr>
          <p:cNvSpPr>
            <a:spLocks noGrp="1"/>
          </p:cNvSpPr>
          <p:nvPr>
            <p:ph type="body" sz="quarter" idx="13" hasCustomPrompt="1"/>
          </p:nvPr>
        </p:nvSpPr>
        <p:spPr>
          <a:xfrm>
            <a:off x="1524000" y="4252913"/>
            <a:ext cx="9144000" cy="492125"/>
          </a:xfrm>
        </p:spPr>
        <p:txBody>
          <a:bodyPr/>
          <a:lstStyle>
            <a:lvl1pPr marL="0" indent="0" algn="ctr">
              <a:buNone/>
              <a:defRPr/>
            </a:lvl1pPr>
          </a:lstStyle>
          <a:p>
            <a:pPr lvl="0"/>
            <a:r>
              <a:rPr lang="en-US"/>
              <a:t>Click to add Course Title</a:t>
            </a:r>
          </a:p>
        </p:txBody>
      </p:sp>
      <p:sp>
        <p:nvSpPr>
          <p:cNvPr id="7" name="Text Placeholder 8">
            <a:extLst>
              <a:ext uri="{FF2B5EF4-FFF2-40B4-BE49-F238E27FC236}">
                <a16:creationId xmlns:a16="http://schemas.microsoft.com/office/drawing/2014/main" id="{B3982900-99AE-FCFF-49F0-6B0F3AB438D0}"/>
              </a:ext>
            </a:extLst>
          </p:cNvPr>
          <p:cNvSpPr>
            <a:spLocks noGrp="1"/>
          </p:cNvSpPr>
          <p:nvPr>
            <p:ph type="body" sz="quarter" idx="14" hasCustomPrompt="1"/>
          </p:nvPr>
        </p:nvSpPr>
        <p:spPr>
          <a:xfrm>
            <a:off x="0" y="258763"/>
            <a:ext cx="12192000" cy="215900"/>
          </a:xfrm>
        </p:spPr>
        <p:txBody>
          <a:bodyPr anchor="ctr" anchorCtr="0">
            <a:noAutofit/>
          </a:bodyPr>
          <a:lstStyle>
            <a:lvl1pPr marL="0" indent="0" algn="ctr">
              <a:buNone/>
              <a:defRPr sz="1200" b="1">
                <a:solidFill>
                  <a:srgbClr val="00293A"/>
                </a:solidFill>
              </a:defRPr>
            </a:lvl1pPr>
          </a:lstStyle>
          <a:p>
            <a:pPr lvl="0"/>
            <a:r>
              <a:rPr lang="en-US"/>
              <a:t>Click to edit the title</a:t>
            </a:r>
          </a:p>
        </p:txBody>
      </p:sp>
    </p:spTree>
    <p:extLst>
      <p:ext uri="{BB962C8B-B14F-4D97-AF65-F5344CB8AC3E}">
        <p14:creationId xmlns:p14="http://schemas.microsoft.com/office/powerpoint/2010/main" val="412477457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3 Graphics No Text">
    <p:spTree>
      <p:nvGrpSpPr>
        <p:cNvPr id="1" name=""/>
        <p:cNvGrpSpPr/>
        <p:nvPr/>
      </p:nvGrpSpPr>
      <p:grpSpPr>
        <a:xfrm>
          <a:off x="0" y="0"/>
          <a:ext cx="0" cy="0"/>
          <a:chOff x="0" y="0"/>
          <a:chExt cx="0" cy="0"/>
        </a:xfrm>
      </p:grpSpPr>
      <p:sp>
        <p:nvSpPr>
          <p:cNvPr id="2" name="Picture Placeholder 11">
            <a:extLst>
              <a:ext uri="{FF2B5EF4-FFF2-40B4-BE49-F238E27FC236}">
                <a16:creationId xmlns:a16="http://schemas.microsoft.com/office/drawing/2014/main" id="{B1DA054C-BDDC-DA72-3E1F-B2D035976497}"/>
              </a:ext>
            </a:extLst>
          </p:cNvPr>
          <p:cNvSpPr>
            <a:spLocks noGrp="1"/>
          </p:cNvSpPr>
          <p:nvPr>
            <p:ph type="pic" sz="quarter" idx="16" hasCustomPrompt="1"/>
          </p:nvPr>
        </p:nvSpPr>
        <p:spPr>
          <a:xfrm>
            <a:off x="438912" y="1700783"/>
            <a:ext cx="3200400" cy="4342829"/>
          </a:xfrm>
          <a:solidFill>
            <a:schemeClr val="tx1"/>
          </a:solidFill>
        </p:spPr>
        <p:txBody>
          <a:bodyPr anchor="ctr" anchorCtr="0"/>
          <a:lstStyle>
            <a:lvl1pPr marL="0" indent="0" algn="ctr">
              <a:buNone/>
              <a:defRPr>
                <a:solidFill>
                  <a:schemeClr val="bg1"/>
                </a:solidFill>
              </a:defRPr>
            </a:lvl1pPr>
          </a:lstStyle>
          <a:p>
            <a:r>
              <a:rPr lang="en-US" dirty="0"/>
              <a:t>GRAPHIC PLACEHOLDER</a:t>
            </a:r>
          </a:p>
        </p:txBody>
      </p:sp>
      <p:sp>
        <p:nvSpPr>
          <p:cNvPr id="4" name="Picture Placeholder 11">
            <a:extLst>
              <a:ext uri="{FF2B5EF4-FFF2-40B4-BE49-F238E27FC236}">
                <a16:creationId xmlns:a16="http://schemas.microsoft.com/office/drawing/2014/main" id="{02845410-B205-E1C0-0D78-F6EF2C95BC83}"/>
              </a:ext>
            </a:extLst>
          </p:cNvPr>
          <p:cNvSpPr>
            <a:spLocks noGrp="1"/>
          </p:cNvSpPr>
          <p:nvPr>
            <p:ph type="pic" sz="quarter" idx="17" hasCustomPrompt="1"/>
          </p:nvPr>
        </p:nvSpPr>
        <p:spPr>
          <a:xfrm>
            <a:off x="4499743" y="1700783"/>
            <a:ext cx="3200400" cy="4342829"/>
          </a:xfrm>
          <a:solidFill>
            <a:schemeClr val="tx1"/>
          </a:solidFill>
        </p:spPr>
        <p:txBody>
          <a:bodyPr anchor="ctr" anchorCtr="0"/>
          <a:lstStyle>
            <a:lvl1pPr marL="0" indent="0" algn="ctr">
              <a:buNone/>
              <a:defRPr>
                <a:solidFill>
                  <a:schemeClr val="bg1"/>
                </a:solidFill>
              </a:defRPr>
            </a:lvl1pPr>
          </a:lstStyle>
          <a:p>
            <a:r>
              <a:rPr lang="en-US" dirty="0"/>
              <a:t>GRAPHIC PLACEHOLDER</a:t>
            </a:r>
          </a:p>
        </p:txBody>
      </p:sp>
      <p:sp>
        <p:nvSpPr>
          <p:cNvPr id="8" name="Picture Placeholder 11">
            <a:extLst>
              <a:ext uri="{FF2B5EF4-FFF2-40B4-BE49-F238E27FC236}">
                <a16:creationId xmlns:a16="http://schemas.microsoft.com/office/drawing/2014/main" id="{D4004589-BD96-ED39-6474-60A51F26F2A3}"/>
              </a:ext>
            </a:extLst>
          </p:cNvPr>
          <p:cNvSpPr>
            <a:spLocks noGrp="1"/>
          </p:cNvSpPr>
          <p:nvPr>
            <p:ph type="pic" sz="quarter" idx="18" hasCustomPrompt="1"/>
          </p:nvPr>
        </p:nvSpPr>
        <p:spPr>
          <a:xfrm>
            <a:off x="8560574" y="1700783"/>
            <a:ext cx="3200400" cy="4342829"/>
          </a:xfrm>
          <a:solidFill>
            <a:schemeClr val="tx1"/>
          </a:solidFill>
        </p:spPr>
        <p:txBody>
          <a:bodyPr anchor="ctr" anchorCtr="0"/>
          <a:lstStyle>
            <a:lvl1pPr marL="0" indent="0" algn="ctr">
              <a:buNone/>
              <a:defRPr>
                <a:solidFill>
                  <a:schemeClr val="bg1"/>
                </a:solidFill>
              </a:defRPr>
            </a:lvl1pPr>
          </a:lstStyle>
          <a:p>
            <a:r>
              <a:rPr lang="en-US" dirty="0"/>
              <a:t>GRAPHIC PLACEHOLDER</a:t>
            </a:r>
          </a:p>
        </p:txBody>
      </p:sp>
      <p:sp>
        <p:nvSpPr>
          <p:cNvPr id="5" name="Date Placeholder 4">
            <a:extLst>
              <a:ext uri="{FF2B5EF4-FFF2-40B4-BE49-F238E27FC236}">
                <a16:creationId xmlns:a16="http://schemas.microsoft.com/office/drawing/2014/main" id="{993E7148-EEA4-711D-9724-90E0016D35D9}"/>
              </a:ext>
            </a:extLst>
          </p:cNvPr>
          <p:cNvSpPr>
            <a:spLocks noGrp="1"/>
          </p:cNvSpPr>
          <p:nvPr>
            <p:ph type="dt" sz="half" idx="10"/>
          </p:nvPr>
        </p:nvSpPr>
        <p:spPr>
          <a:xfrm>
            <a:off x="461738" y="6356350"/>
            <a:ext cx="2576201" cy="365125"/>
          </a:xfrm>
        </p:spPr>
        <p:txBody>
          <a:bodyPr/>
          <a:lstStyle/>
          <a:p>
            <a:fld id="{8CD541F0-25FC-4FBF-9272-63B1092686D5}" type="datetime1">
              <a:rPr lang="en-US" smtClean="0"/>
              <a:t>4/16/2026</a:t>
            </a:fld>
            <a:endParaRPr lang="en-US" dirty="0"/>
          </a:p>
        </p:txBody>
      </p:sp>
      <p:sp>
        <p:nvSpPr>
          <p:cNvPr id="6" name="Footer Placeholder 5">
            <a:extLst>
              <a:ext uri="{FF2B5EF4-FFF2-40B4-BE49-F238E27FC236}">
                <a16:creationId xmlns:a16="http://schemas.microsoft.com/office/drawing/2014/main" id="{8A0C02B6-8700-A26B-0FF6-85F592692A60}"/>
              </a:ext>
            </a:extLst>
          </p:cNvPr>
          <p:cNvSpPr>
            <a:spLocks noGrp="1"/>
          </p:cNvSpPr>
          <p:nvPr>
            <p:ph type="ftr" sz="quarter" idx="11"/>
          </p:nvPr>
        </p:nvSpPr>
        <p:spPr/>
        <p:txBody>
          <a:bodyPr/>
          <a:lstStyle/>
          <a:p>
            <a:r>
              <a:rPr lang="en-US" dirty="0"/>
              <a:t>UNCLASSIFIED</a:t>
            </a:r>
          </a:p>
        </p:txBody>
      </p:sp>
      <p:sp>
        <p:nvSpPr>
          <p:cNvPr id="7" name="Slide Number Placeholder 6">
            <a:extLst>
              <a:ext uri="{FF2B5EF4-FFF2-40B4-BE49-F238E27FC236}">
                <a16:creationId xmlns:a16="http://schemas.microsoft.com/office/drawing/2014/main" id="{5ED00C34-D30A-2C21-B4D5-EA15200D78C0}"/>
              </a:ext>
            </a:extLst>
          </p:cNvPr>
          <p:cNvSpPr>
            <a:spLocks noGrp="1"/>
          </p:cNvSpPr>
          <p:nvPr>
            <p:ph type="sldNum" sz="quarter" idx="12"/>
          </p:nvPr>
        </p:nvSpPr>
        <p:spPr>
          <a:xfrm>
            <a:off x="9154060" y="6356350"/>
            <a:ext cx="2532888" cy="365125"/>
          </a:xfrm>
        </p:spPr>
        <p:txBody>
          <a:bodyPr/>
          <a:lstStyle/>
          <a:p>
            <a:fld id="{92230763-09DA-4369-B759-4F3C13DCD774}" type="slidenum">
              <a:rPr lang="en-US" smtClean="0"/>
              <a:t>‹#›</a:t>
            </a:fld>
            <a:endParaRPr lang="en-US" dirty="0"/>
          </a:p>
        </p:txBody>
      </p:sp>
      <p:sp>
        <p:nvSpPr>
          <p:cNvPr id="9" name="Text Placeholder 8">
            <a:extLst>
              <a:ext uri="{FF2B5EF4-FFF2-40B4-BE49-F238E27FC236}">
                <a16:creationId xmlns:a16="http://schemas.microsoft.com/office/drawing/2014/main" id="{3B544037-4A3E-5E16-C442-2B26E7D10949}"/>
              </a:ext>
            </a:extLst>
          </p:cNvPr>
          <p:cNvSpPr>
            <a:spLocks noGrp="1"/>
          </p:cNvSpPr>
          <p:nvPr>
            <p:ph type="body" sz="quarter" idx="14" hasCustomPrompt="1"/>
          </p:nvPr>
        </p:nvSpPr>
        <p:spPr>
          <a:xfrm>
            <a:off x="0" y="258763"/>
            <a:ext cx="12192000" cy="215900"/>
          </a:xfrm>
        </p:spPr>
        <p:txBody>
          <a:bodyPr anchor="ctr" anchorCtr="0">
            <a:noAutofit/>
          </a:bodyPr>
          <a:lstStyle>
            <a:lvl1pPr marL="0" indent="0" algn="ctr">
              <a:buNone/>
              <a:defRPr sz="1200" b="1">
                <a:solidFill>
                  <a:srgbClr val="00293A"/>
                </a:solidFill>
              </a:defRPr>
            </a:lvl1pPr>
          </a:lstStyle>
          <a:p>
            <a:pPr lvl="0"/>
            <a:r>
              <a:rPr lang="en-US"/>
              <a:t>Click to edit the title</a:t>
            </a:r>
          </a:p>
        </p:txBody>
      </p:sp>
      <p:sp>
        <p:nvSpPr>
          <p:cNvPr id="11" name="Text Placeholder 10">
            <a:extLst>
              <a:ext uri="{FF2B5EF4-FFF2-40B4-BE49-F238E27FC236}">
                <a16:creationId xmlns:a16="http://schemas.microsoft.com/office/drawing/2014/main" id="{95804877-C65A-0223-EC50-2070B3C69F75}"/>
              </a:ext>
            </a:extLst>
          </p:cNvPr>
          <p:cNvSpPr>
            <a:spLocks noGrp="1"/>
          </p:cNvSpPr>
          <p:nvPr>
            <p:ph type="body" sz="quarter" idx="19"/>
          </p:nvPr>
        </p:nvSpPr>
        <p:spPr>
          <a:xfrm>
            <a:off x="2237225" y="640080"/>
            <a:ext cx="7600112" cy="704088"/>
          </a:xfrm>
        </p:spPr>
        <p:txBody>
          <a:bodyPr>
            <a:noAutofit/>
          </a:bodyPr>
          <a:lstStyle>
            <a:lvl1pPr marL="0" indent="0">
              <a:lnSpc>
                <a:spcPct val="100000"/>
              </a:lnSpc>
              <a:spcBef>
                <a:spcPts val="0"/>
              </a:spcBef>
              <a:buNone/>
              <a:defRPr sz="2000"/>
            </a:lvl1pPr>
            <a:lvl2pPr marL="457200" indent="0">
              <a:buNone/>
              <a:defRPr sz="2000"/>
            </a:lvl2pPr>
            <a:lvl3pPr>
              <a:defRPr sz="2000"/>
            </a:lvl3pPr>
            <a:lvl4pPr>
              <a:defRPr sz="2000"/>
            </a:lvl4pPr>
            <a:lvl5pPr>
              <a:defRPr sz="2000"/>
            </a:lvl5pPr>
          </a:lstStyle>
          <a:p>
            <a:pPr lvl="0"/>
            <a:r>
              <a:rPr lang="en-US"/>
              <a:t>Click to edit Master text styles</a:t>
            </a:r>
          </a:p>
        </p:txBody>
      </p:sp>
    </p:spTree>
    <p:extLst>
      <p:ext uri="{BB962C8B-B14F-4D97-AF65-F5344CB8AC3E}">
        <p14:creationId xmlns:p14="http://schemas.microsoft.com/office/powerpoint/2010/main" val="391064289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Video Slide">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AA2415C8-5027-CD3E-9625-6682EAA96104}"/>
              </a:ext>
            </a:extLst>
          </p:cNvPr>
          <p:cNvSpPr>
            <a:spLocks noGrp="1"/>
          </p:cNvSpPr>
          <p:nvPr>
            <p:ph type="dt" sz="half" idx="10"/>
          </p:nvPr>
        </p:nvSpPr>
        <p:spPr>
          <a:xfrm>
            <a:off x="491706" y="6356350"/>
            <a:ext cx="2546234" cy="365125"/>
          </a:xfrm>
        </p:spPr>
        <p:txBody>
          <a:bodyPr/>
          <a:lstStyle/>
          <a:p>
            <a:fld id="{B747A8A1-F4C9-4C57-BF46-8C2095F91DCD}" type="datetime1">
              <a:rPr lang="en-US" smtClean="0"/>
              <a:t>4/16/2026</a:t>
            </a:fld>
            <a:endParaRPr lang="en-US" dirty="0"/>
          </a:p>
        </p:txBody>
      </p:sp>
      <p:sp>
        <p:nvSpPr>
          <p:cNvPr id="3" name="Footer Placeholder 2">
            <a:extLst>
              <a:ext uri="{FF2B5EF4-FFF2-40B4-BE49-F238E27FC236}">
                <a16:creationId xmlns:a16="http://schemas.microsoft.com/office/drawing/2014/main" id="{91051BB6-C1C6-76D5-59DC-735A2EE020A8}"/>
              </a:ext>
            </a:extLst>
          </p:cNvPr>
          <p:cNvSpPr>
            <a:spLocks noGrp="1"/>
          </p:cNvSpPr>
          <p:nvPr>
            <p:ph type="ftr" sz="quarter" idx="11"/>
          </p:nvPr>
        </p:nvSpPr>
        <p:spPr/>
        <p:txBody>
          <a:bodyPr/>
          <a:lstStyle/>
          <a:p>
            <a:r>
              <a:rPr lang="en-US" dirty="0"/>
              <a:t>UNCLASSIFIED</a:t>
            </a:r>
          </a:p>
        </p:txBody>
      </p:sp>
      <p:sp>
        <p:nvSpPr>
          <p:cNvPr id="4" name="Slide Number Placeholder 3">
            <a:extLst>
              <a:ext uri="{FF2B5EF4-FFF2-40B4-BE49-F238E27FC236}">
                <a16:creationId xmlns:a16="http://schemas.microsoft.com/office/drawing/2014/main" id="{071A6A2B-E742-F147-2737-426192CFD12A}"/>
              </a:ext>
            </a:extLst>
          </p:cNvPr>
          <p:cNvSpPr>
            <a:spLocks noGrp="1"/>
          </p:cNvSpPr>
          <p:nvPr>
            <p:ph type="sldNum" sz="quarter" idx="12"/>
          </p:nvPr>
        </p:nvSpPr>
        <p:spPr>
          <a:xfrm>
            <a:off x="9154060" y="6356350"/>
            <a:ext cx="2532888" cy="365125"/>
          </a:xfrm>
        </p:spPr>
        <p:txBody>
          <a:bodyPr/>
          <a:lstStyle/>
          <a:p>
            <a:fld id="{92230763-09DA-4369-B759-4F3C13DCD774}" type="slidenum">
              <a:rPr lang="en-US" smtClean="0"/>
              <a:t>‹#›</a:t>
            </a:fld>
            <a:endParaRPr lang="en-US" dirty="0"/>
          </a:p>
        </p:txBody>
      </p:sp>
      <p:sp>
        <p:nvSpPr>
          <p:cNvPr id="8" name="Media Placeholder 7">
            <a:extLst>
              <a:ext uri="{FF2B5EF4-FFF2-40B4-BE49-F238E27FC236}">
                <a16:creationId xmlns:a16="http://schemas.microsoft.com/office/drawing/2014/main" id="{C6D96EF3-8C15-D59C-CBDE-19980807B41A}"/>
              </a:ext>
            </a:extLst>
          </p:cNvPr>
          <p:cNvSpPr>
            <a:spLocks noGrp="1"/>
          </p:cNvSpPr>
          <p:nvPr>
            <p:ph type="media" sz="quarter" idx="13" hasCustomPrompt="1"/>
          </p:nvPr>
        </p:nvSpPr>
        <p:spPr>
          <a:xfrm>
            <a:off x="2072740" y="1700784"/>
            <a:ext cx="8046520" cy="4241800"/>
          </a:xfrm>
        </p:spPr>
        <p:txBody>
          <a:bodyPr/>
          <a:lstStyle>
            <a:lvl1pPr>
              <a:defRPr/>
            </a:lvl1pPr>
          </a:lstStyle>
          <a:p>
            <a:r>
              <a:rPr lang="en-US" dirty="0"/>
              <a:t>Click to add video</a:t>
            </a:r>
          </a:p>
        </p:txBody>
      </p:sp>
      <p:sp>
        <p:nvSpPr>
          <p:cNvPr id="10" name="Text Placeholder 8">
            <a:extLst>
              <a:ext uri="{FF2B5EF4-FFF2-40B4-BE49-F238E27FC236}">
                <a16:creationId xmlns:a16="http://schemas.microsoft.com/office/drawing/2014/main" id="{AE134B67-E4D2-7F7C-D753-379456E4DE9A}"/>
              </a:ext>
            </a:extLst>
          </p:cNvPr>
          <p:cNvSpPr>
            <a:spLocks noGrp="1"/>
          </p:cNvSpPr>
          <p:nvPr>
            <p:ph type="body" sz="quarter" idx="14" hasCustomPrompt="1"/>
          </p:nvPr>
        </p:nvSpPr>
        <p:spPr>
          <a:xfrm>
            <a:off x="0" y="258763"/>
            <a:ext cx="12192000" cy="215900"/>
          </a:xfrm>
        </p:spPr>
        <p:txBody>
          <a:bodyPr anchor="ctr" anchorCtr="0">
            <a:noAutofit/>
          </a:bodyPr>
          <a:lstStyle>
            <a:lvl1pPr marL="0" indent="0" algn="ctr">
              <a:buNone/>
              <a:defRPr sz="1200" b="1">
                <a:solidFill>
                  <a:srgbClr val="00293A"/>
                </a:solidFill>
              </a:defRPr>
            </a:lvl1pPr>
          </a:lstStyle>
          <a:p>
            <a:pPr lvl="0"/>
            <a:r>
              <a:rPr lang="en-US"/>
              <a:t>Click to edit the title</a:t>
            </a:r>
          </a:p>
        </p:txBody>
      </p:sp>
      <p:sp>
        <p:nvSpPr>
          <p:cNvPr id="6" name="Text Placeholder 10">
            <a:extLst>
              <a:ext uri="{FF2B5EF4-FFF2-40B4-BE49-F238E27FC236}">
                <a16:creationId xmlns:a16="http://schemas.microsoft.com/office/drawing/2014/main" id="{B4B946DB-39C4-DC22-B907-9AA0B3B3BE91}"/>
              </a:ext>
            </a:extLst>
          </p:cNvPr>
          <p:cNvSpPr>
            <a:spLocks noGrp="1"/>
          </p:cNvSpPr>
          <p:nvPr>
            <p:ph type="body" sz="quarter" idx="17"/>
          </p:nvPr>
        </p:nvSpPr>
        <p:spPr>
          <a:xfrm>
            <a:off x="2237225" y="640080"/>
            <a:ext cx="7600112" cy="704088"/>
          </a:xfrm>
        </p:spPr>
        <p:txBody>
          <a:bodyPr>
            <a:noAutofit/>
          </a:bodyPr>
          <a:lstStyle>
            <a:lvl1pPr marL="0" indent="0">
              <a:lnSpc>
                <a:spcPct val="100000"/>
              </a:lnSpc>
              <a:spcBef>
                <a:spcPts val="0"/>
              </a:spcBef>
              <a:buNone/>
              <a:defRPr sz="2000"/>
            </a:lvl1pPr>
            <a:lvl2pPr marL="457200" indent="0">
              <a:buNone/>
              <a:defRPr sz="2000"/>
            </a:lvl2pPr>
            <a:lvl3pPr>
              <a:defRPr sz="2000"/>
            </a:lvl3pPr>
            <a:lvl4pPr>
              <a:defRPr sz="2000"/>
            </a:lvl4pPr>
            <a:lvl5pPr>
              <a:defRPr sz="2000"/>
            </a:lvl5pPr>
          </a:lstStyle>
          <a:p>
            <a:pPr lvl="0"/>
            <a:r>
              <a:rPr lang="en-US"/>
              <a:t>Click to edit Master text styles</a:t>
            </a:r>
          </a:p>
        </p:txBody>
      </p:sp>
    </p:spTree>
    <p:extLst>
      <p:ext uri="{BB962C8B-B14F-4D97-AF65-F5344CB8AC3E}">
        <p14:creationId xmlns:p14="http://schemas.microsoft.com/office/powerpoint/2010/main" val="161879217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Call To Ac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E908DA-FDCF-2335-D5D1-699D979E7992}"/>
              </a:ext>
            </a:extLst>
          </p:cNvPr>
          <p:cNvSpPr>
            <a:spLocks noGrp="1"/>
          </p:cNvSpPr>
          <p:nvPr>
            <p:ph type="title" hasCustomPrompt="1"/>
          </p:nvPr>
        </p:nvSpPr>
        <p:spPr>
          <a:xfrm>
            <a:off x="438912" y="1700784"/>
            <a:ext cx="11162581" cy="813291"/>
          </a:xfrm>
        </p:spPr>
        <p:txBody>
          <a:bodyPr anchor="t" anchorCtr="0">
            <a:normAutofit/>
          </a:bodyPr>
          <a:lstStyle>
            <a:lvl1pPr>
              <a:defRPr sz="2800"/>
            </a:lvl1pPr>
          </a:lstStyle>
          <a:p>
            <a:r>
              <a:rPr lang="en-US"/>
              <a:t>Click to add Call to Action</a:t>
            </a:r>
            <a:br>
              <a:rPr lang="en-US"/>
            </a:br>
            <a:endParaRPr lang="en-US"/>
          </a:p>
        </p:txBody>
      </p:sp>
      <p:sp>
        <p:nvSpPr>
          <p:cNvPr id="4" name="Date Placeholder 3">
            <a:extLst>
              <a:ext uri="{FF2B5EF4-FFF2-40B4-BE49-F238E27FC236}">
                <a16:creationId xmlns:a16="http://schemas.microsoft.com/office/drawing/2014/main" id="{E8EA9B86-9559-31B8-5973-3727F1A722E9}"/>
              </a:ext>
            </a:extLst>
          </p:cNvPr>
          <p:cNvSpPr>
            <a:spLocks noGrp="1"/>
          </p:cNvSpPr>
          <p:nvPr>
            <p:ph type="dt" sz="half" idx="10"/>
          </p:nvPr>
        </p:nvSpPr>
        <p:spPr>
          <a:xfrm>
            <a:off x="517584" y="6356350"/>
            <a:ext cx="2520355" cy="365125"/>
          </a:xfrm>
        </p:spPr>
        <p:txBody>
          <a:bodyPr/>
          <a:lstStyle/>
          <a:p>
            <a:fld id="{86A641FD-2D0D-42AF-A033-C006991A1213}" type="datetime1">
              <a:rPr lang="en-US" smtClean="0"/>
              <a:t>4/16/2026</a:t>
            </a:fld>
            <a:endParaRPr lang="en-US" dirty="0"/>
          </a:p>
        </p:txBody>
      </p:sp>
      <p:sp>
        <p:nvSpPr>
          <p:cNvPr id="5" name="Footer Placeholder 4">
            <a:extLst>
              <a:ext uri="{FF2B5EF4-FFF2-40B4-BE49-F238E27FC236}">
                <a16:creationId xmlns:a16="http://schemas.microsoft.com/office/drawing/2014/main" id="{F277A6F3-8312-EE2F-0ABE-233CCB2BB63D}"/>
              </a:ext>
            </a:extLst>
          </p:cNvPr>
          <p:cNvSpPr>
            <a:spLocks noGrp="1"/>
          </p:cNvSpPr>
          <p:nvPr>
            <p:ph type="ftr" sz="quarter" idx="11"/>
          </p:nvPr>
        </p:nvSpPr>
        <p:spPr/>
        <p:txBody>
          <a:bodyPr/>
          <a:lstStyle/>
          <a:p>
            <a:r>
              <a:rPr lang="en-US" dirty="0"/>
              <a:t>UNCLASSIFIED</a:t>
            </a:r>
          </a:p>
        </p:txBody>
      </p:sp>
      <p:sp>
        <p:nvSpPr>
          <p:cNvPr id="6" name="Slide Number Placeholder 5">
            <a:extLst>
              <a:ext uri="{FF2B5EF4-FFF2-40B4-BE49-F238E27FC236}">
                <a16:creationId xmlns:a16="http://schemas.microsoft.com/office/drawing/2014/main" id="{CC3680F2-F5B2-C0A2-C7B0-8B776649CFE2}"/>
              </a:ext>
            </a:extLst>
          </p:cNvPr>
          <p:cNvSpPr>
            <a:spLocks noGrp="1"/>
          </p:cNvSpPr>
          <p:nvPr>
            <p:ph type="sldNum" sz="quarter" idx="12"/>
          </p:nvPr>
        </p:nvSpPr>
        <p:spPr>
          <a:xfrm>
            <a:off x="9154060" y="6356350"/>
            <a:ext cx="2532888" cy="365125"/>
          </a:xfrm>
        </p:spPr>
        <p:txBody>
          <a:bodyPr/>
          <a:lstStyle/>
          <a:p>
            <a:fld id="{92230763-09DA-4369-B759-4F3C13DCD774}" type="slidenum">
              <a:rPr lang="en-US" smtClean="0"/>
              <a:t>‹#›</a:t>
            </a:fld>
            <a:endParaRPr lang="en-US" dirty="0"/>
          </a:p>
        </p:txBody>
      </p:sp>
      <p:sp>
        <p:nvSpPr>
          <p:cNvPr id="9" name="Text Placeholder 8">
            <a:extLst>
              <a:ext uri="{FF2B5EF4-FFF2-40B4-BE49-F238E27FC236}">
                <a16:creationId xmlns:a16="http://schemas.microsoft.com/office/drawing/2014/main" id="{5E2E3D4E-97E5-1B13-8813-02F39CC40577}"/>
              </a:ext>
            </a:extLst>
          </p:cNvPr>
          <p:cNvSpPr>
            <a:spLocks noGrp="1"/>
          </p:cNvSpPr>
          <p:nvPr>
            <p:ph type="body" sz="quarter" idx="14" hasCustomPrompt="1"/>
          </p:nvPr>
        </p:nvSpPr>
        <p:spPr>
          <a:xfrm>
            <a:off x="0" y="258763"/>
            <a:ext cx="12192000" cy="215900"/>
          </a:xfrm>
        </p:spPr>
        <p:txBody>
          <a:bodyPr anchor="ctr" anchorCtr="0">
            <a:noAutofit/>
          </a:bodyPr>
          <a:lstStyle>
            <a:lvl1pPr marL="0" indent="0" algn="ctr">
              <a:buNone/>
              <a:defRPr sz="1200" b="1">
                <a:solidFill>
                  <a:srgbClr val="00293A"/>
                </a:solidFill>
              </a:defRPr>
            </a:lvl1pPr>
          </a:lstStyle>
          <a:p>
            <a:pPr lvl="0"/>
            <a:r>
              <a:rPr lang="en-US"/>
              <a:t>Click to edit the title</a:t>
            </a:r>
          </a:p>
        </p:txBody>
      </p:sp>
      <p:sp>
        <p:nvSpPr>
          <p:cNvPr id="7" name="Picture Placeholder 11">
            <a:extLst>
              <a:ext uri="{FF2B5EF4-FFF2-40B4-BE49-F238E27FC236}">
                <a16:creationId xmlns:a16="http://schemas.microsoft.com/office/drawing/2014/main" id="{FE8CEA96-6EA9-AC78-37FC-914779762163}"/>
              </a:ext>
            </a:extLst>
          </p:cNvPr>
          <p:cNvSpPr>
            <a:spLocks noGrp="1"/>
          </p:cNvSpPr>
          <p:nvPr>
            <p:ph type="pic" sz="quarter" idx="16" hasCustomPrompt="1"/>
          </p:nvPr>
        </p:nvSpPr>
        <p:spPr>
          <a:xfrm>
            <a:off x="438912" y="2752344"/>
            <a:ext cx="11320272" cy="3291840"/>
          </a:xfrm>
          <a:solidFill>
            <a:schemeClr val="tx1"/>
          </a:solidFill>
        </p:spPr>
        <p:txBody>
          <a:bodyPr anchor="ctr" anchorCtr="0"/>
          <a:lstStyle>
            <a:lvl1pPr marL="0" indent="0" algn="ctr">
              <a:buNone/>
              <a:defRPr>
                <a:solidFill>
                  <a:schemeClr val="bg1"/>
                </a:solidFill>
              </a:defRPr>
            </a:lvl1pPr>
          </a:lstStyle>
          <a:p>
            <a:r>
              <a:rPr lang="en-US" dirty="0"/>
              <a:t>GRAPHIC PLACEHOLDER</a:t>
            </a:r>
          </a:p>
        </p:txBody>
      </p:sp>
    </p:spTree>
    <p:extLst>
      <p:ext uri="{BB962C8B-B14F-4D97-AF65-F5344CB8AC3E}">
        <p14:creationId xmlns:p14="http://schemas.microsoft.com/office/powerpoint/2010/main" val="100399323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ext Only Slide">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E8EA9B86-9559-31B8-5973-3727F1A722E9}"/>
              </a:ext>
            </a:extLst>
          </p:cNvPr>
          <p:cNvSpPr>
            <a:spLocks noGrp="1"/>
          </p:cNvSpPr>
          <p:nvPr>
            <p:ph type="dt" sz="half" idx="10"/>
          </p:nvPr>
        </p:nvSpPr>
        <p:spPr>
          <a:xfrm>
            <a:off x="500330" y="6356350"/>
            <a:ext cx="2537609" cy="365125"/>
          </a:xfrm>
        </p:spPr>
        <p:txBody>
          <a:bodyPr/>
          <a:lstStyle/>
          <a:p>
            <a:fld id="{86A641FD-2D0D-42AF-A033-C006991A1213}" type="datetime1">
              <a:rPr lang="en-US" smtClean="0"/>
              <a:t>4/16/2026</a:t>
            </a:fld>
            <a:endParaRPr lang="en-US" dirty="0"/>
          </a:p>
        </p:txBody>
      </p:sp>
      <p:sp>
        <p:nvSpPr>
          <p:cNvPr id="5" name="Footer Placeholder 4">
            <a:extLst>
              <a:ext uri="{FF2B5EF4-FFF2-40B4-BE49-F238E27FC236}">
                <a16:creationId xmlns:a16="http://schemas.microsoft.com/office/drawing/2014/main" id="{F277A6F3-8312-EE2F-0ABE-233CCB2BB63D}"/>
              </a:ext>
            </a:extLst>
          </p:cNvPr>
          <p:cNvSpPr>
            <a:spLocks noGrp="1"/>
          </p:cNvSpPr>
          <p:nvPr>
            <p:ph type="ftr" sz="quarter" idx="11"/>
          </p:nvPr>
        </p:nvSpPr>
        <p:spPr/>
        <p:txBody>
          <a:bodyPr/>
          <a:lstStyle/>
          <a:p>
            <a:r>
              <a:rPr lang="en-US" dirty="0"/>
              <a:t>UNCLASSIFIED</a:t>
            </a:r>
          </a:p>
        </p:txBody>
      </p:sp>
      <p:sp>
        <p:nvSpPr>
          <p:cNvPr id="6" name="Slide Number Placeholder 5">
            <a:extLst>
              <a:ext uri="{FF2B5EF4-FFF2-40B4-BE49-F238E27FC236}">
                <a16:creationId xmlns:a16="http://schemas.microsoft.com/office/drawing/2014/main" id="{CC3680F2-F5B2-C0A2-C7B0-8B776649CFE2}"/>
              </a:ext>
            </a:extLst>
          </p:cNvPr>
          <p:cNvSpPr>
            <a:spLocks noGrp="1"/>
          </p:cNvSpPr>
          <p:nvPr>
            <p:ph type="sldNum" sz="quarter" idx="12"/>
          </p:nvPr>
        </p:nvSpPr>
        <p:spPr>
          <a:xfrm>
            <a:off x="9154060" y="6356350"/>
            <a:ext cx="2534732" cy="365125"/>
          </a:xfrm>
        </p:spPr>
        <p:txBody>
          <a:bodyPr/>
          <a:lstStyle/>
          <a:p>
            <a:fld id="{92230763-09DA-4369-B759-4F3C13DCD774}" type="slidenum">
              <a:rPr lang="en-US" smtClean="0"/>
              <a:t>‹#›</a:t>
            </a:fld>
            <a:endParaRPr lang="en-US" dirty="0"/>
          </a:p>
        </p:txBody>
      </p:sp>
      <p:sp>
        <p:nvSpPr>
          <p:cNvPr id="7" name="Text Placeholder 6">
            <a:extLst>
              <a:ext uri="{FF2B5EF4-FFF2-40B4-BE49-F238E27FC236}">
                <a16:creationId xmlns:a16="http://schemas.microsoft.com/office/drawing/2014/main" id="{540A92CF-027B-E2F9-B212-483FF9F063C9}"/>
              </a:ext>
            </a:extLst>
          </p:cNvPr>
          <p:cNvSpPr>
            <a:spLocks noGrp="1"/>
          </p:cNvSpPr>
          <p:nvPr>
            <p:ph type="body" sz="quarter" idx="13" hasCustomPrompt="1"/>
          </p:nvPr>
        </p:nvSpPr>
        <p:spPr>
          <a:xfrm>
            <a:off x="438912" y="1700784"/>
            <a:ext cx="11188461" cy="4155267"/>
          </a:xfrm>
        </p:spPr>
        <p:txBody>
          <a:bodyPr/>
          <a:lstStyle>
            <a:lvl1pPr marL="0" indent="0">
              <a:buNone/>
              <a:defRPr/>
            </a:lvl1pPr>
          </a:lstStyle>
          <a:p>
            <a:pPr lvl="0"/>
            <a:r>
              <a:rPr lang="en-US"/>
              <a:t>Click to add text</a:t>
            </a:r>
          </a:p>
        </p:txBody>
      </p:sp>
      <p:sp>
        <p:nvSpPr>
          <p:cNvPr id="8" name="Text Placeholder 8">
            <a:extLst>
              <a:ext uri="{FF2B5EF4-FFF2-40B4-BE49-F238E27FC236}">
                <a16:creationId xmlns:a16="http://schemas.microsoft.com/office/drawing/2014/main" id="{5B987354-9164-BF35-3BF7-05DF697B1755}"/>
              </a:ext>
            </a:extLst>
          </p:cNvPr>
          <p:cNvSpPr>
            <a:spLocks noGrp="1"/>
          </p:cNvSpPr>
          <p:nvPr>
            <p:ph type="body" sz="quarter" idx="14" hasCustomPrompt="1"/>
          </p:nvPr>
        </p:nvSpPr>
        <p:spPr>
          <a:xfrm>
            <a:off x="0" y="258763"/>
            <a:ext cx="12192000" cy="215900"/>
          </a:xfrm>
        </p:spPr>
        <p:txBody>
          <a:bodyPr anchor="ctr" anchorCtr="0">
            <a:noAutofit/>
          </a:bodyPr>
          <a:lstStyle>
            <a:lvl1pPr marL="0" indent="0" algn="ctr">
              <a:buNone/>
              <a:defRPr sz="1200" b="1">
                <a:solidFill>
                  <a:srgbClr val="00293A"/>
                </a:solidFill>
              </a:defRPr>
            </a:lvl1pPr>
          </a:lstStyle>
          <a:p>
            <a:pPr lvl="0"/>
            <a:r>
              <a:rPr lang="en-US"/>
              <a:t>Click to edit the title</a:t>
            </a:r>
          </a:p>
        </p:txBody>
      </p:sp>
    </p:spTree>
    <p:extLst>
      <p:ext uri="{BB962C8B-B14F-4D97-AF65-F5344CB8AC3E}">
        <p14:creationId xmlns:p14="http://schemas.microsoft.com/office/powerpoint/2010/main" val="372882725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Blank Slide">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AA2415C8-5027-CD3E-9625-6682EAA96104}"/>
              </a:ext>
            </a:extLst>
          </p:cNvPr>
          <p:cNvSpPr>
            <a:spLocks noGrp="1"/>
          </p:cNvSpPr>
          <p:nvPr>
            <p:ph type="dt" sz="half" idx="10"/>
          </p:nvPr>
        </p:nvSpPr>
        <p:spPr>
          <a:xfrm>
            <a:off x="491706" y="6356350"/>
            <a:ext cx="2546234" cy="365125"/>
          </a:xfrm>
        </p:spPr>
        <p:txBody>
          <a:bodyPr/>
          <a:lstStyle/>
          <a:p>
            <a:fld id="{B747A8A1-F4C9-4C57-BF46-8C2095F91DCD}" type="datetime1">
              <a:rPr lang="en-US" smtClean="0"/>
              <a:t>4/16/2026</a:t>
            </a:fld>
            <a:endParaRPr lang="en-US" dirty="0"/>
          </a:p>
        </p:txBody>
      </p:sp>
      <p:sp>
        <p:nvSpPr>
          <p:cNvPr id="3" name="Footer Placeholder 2">
            <a:extLst>
              <a:ext uri="{FF2B5EF4-FFF2-40B4-BE49-F238E27FC236}">
                <a16:creationId xmlns:a16="http://schemas.microsoft.com/office/drawing/2014/main" id="{91051BB6-C1C6-76D5-59DC-735A2EE020A8}"/>
              </a:ext>
            </a:extLst>
          </p:cNvPr>
          <p:cNvSpPr>
            <a:spLocks noGrp="1"/>
          </p:cNvSpPr>
          <p:nvPr>
            <p:ph type="ftr" sz="quarter" idx="11"/>
          </p:nvPr>
        </p:nvSpPr>
        <p:spPr/>
        <p:txBody>
          <a:bodyPr/>
          <a:lstStyle/>
          <a:p>
            <a:r>
              <a:rPr lang="en-US" dirty="0"/>
              <a:t>UNCLASSIFIED</a:t>
            </a:r>
          </a:p>
        </p:txBody>
      </p:sp>
      <p:sp>
        <p:nvSpPr>
          <p:cNvPr id="4" name="Slide Number Placeholder 3">
            <a:extLst>
              <a:ext uri="{FF2B5EF4-FFF2-40B4-BE49-F238E27FC236}">
                <a16:creationId xmlns:a16="http://schemas.microsoft.com/office/drawing/2014/main" id="{071A6A2B-E742-F147-2737-426192CFD12A}"/>
              </a:ext>
            </a:extLst>
          </p:cNvPr>
          <p:cNvSpPr>
            <a:spLocks noGrp="1"/>
          </p:cNvSpPr>
          <p:nvPr>
            <p:ph type="sldNum" sz="quarter" idx="12"/>
          </p:nvPr>
        </p:nvSpPr>
        <p:spPr>
          <a:xfrm>
            <a:off x="9154060" y="6356350"/>
            <a:ext cx="2532888" cy="365125"/>
          </a:xfrm>
        </p:spPr>
        <p:txBody>
          <a:bodyPr/>
          <a:lstStyle/>
          <a:p>
            <a:fld id="{92230763-09DA-4369-B759-4F3C13DCD774}" type="slidenum">
              <a:rPr lang="en-US" smtClean="0"/>
              <a:t>‹#›</a:t>
            </a:fld>
            <a:endParaRPr lang="en-US" dirty="0"/>
          </a:p>
        </p:txBody>
      </p:sp>
      <p:sp>
        <p:nvSpPr>
          <p:cNvPr id="7" name="Text Placeholder 8">
            <a:extLst>
              <a:ext uri="{FF2B5EF4-FFF2-40B4-BE49-F238E27FC236}">
                <a16:creationId xmlns:a16="http://schemas.microsoft.com/office/drawing/2014/main" id="{E7C2F2A0-DE94-F4A2-86B5-28A9563A4974}"/>
              </a:ext>
            </a:extLst>
          </p:cNvPr>
          <p:cNvSpPr>
            <a:spLocks noGrp="1"/>
          </p:cNvSpPr>
          <p:nvPr>
            <p:ph type="body" sz="quarter" idx="14" hasCustomPrompt="1"/>
          </p:nvPr>
        </p:nvSpPr>
        <p:spPr>
          <a:xfrm>
            <a:off x="0" y="258763"/>
            <a:ext cx="12192000" cy="215900"/>
          </a:xfrm>
        </p:spPr>
        <p:txBody>
          <a:bodyPr anchor="ctr" anchorCtr="0">
            <a:noAutofit/>
          </a:bodyPr>
          <a:lstStyle>
            <a:lvl1pPr marL="0" indent="0" algn="ctr">
              <a:buNone/>
              <a:defRPr sz="1200" b="1">
                <a:solidFill>
                  <a:srgbClr val="00293A"/>
                </a:solidFill>
              </a:defRPr>
            </a:lvl1pPr>
          </a:lstStyle>
          <a:p>
            <a:pPr lvl="0"/>
            <a:r>
              <a:rPr lang="en-US"/>
              <a:t>Click to edit the title</a:t>
            </a:r>
          </a:p>
        </p:txBody>
      </p:sp>
    </p:spTree>
    <p:extLst>
      <p:ext uri="{BB962C8B-B14F-4D97-AF65-F5344CB8AC3E}">
        <p14:creationId xmlns:p14="http://schemas.microsoft.com/office/powerpoint/2010/main" val="322526862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ab Slide">
    <p:spTree>
      <p:nvGrpSpPr>
        <p:cNvPr id="1" name=""/>
        <p:cNvGrpSpPr/>
        <p:nvPr/>
      </p:nvGrpSpPr>
      <p:grpSpPr>
        <a:xfrm>
          <a:off x="0" y="0"/>
          <a:ext cx="0" cy="0"/>
          <a:chOff x="0" y="0"/>
          <a:chExt cx="0" cy="0"/>
        </a:xfrm>
      </p:grpSpPr>
      <p:sp>
        <p:nvSpPr>
          <p:cNvPr id="30" name="Topic 1 Text Shape">
            <a:extLst>
              <a:ext uri="{FF2B5EF4-FFF2-40B4-BE49-F238E27FC236}">
                <a16:creationId xmlns:a16="http://schemas.microsoft.com/office/drawing/2014/main" id="{E0E95CB6-8BBD-EB24-3B8C-A2DED7231CDA}"/>
              </a:ext>
            </a:extLst>
          </p:cNvPr>
          <p:cNvSpPr/>
          <p:nvPr userDrawn="1"/>
        </p:nvSpPr>
        <p:spPr>
          <a:xfrm rot="10800000">
            <a:off x="3582573" y="2395325"/>
            <a:ext cx="2126974" cy="3707297"/>
          </a:xfrm>
          <a:prstGeom prst="round2SameRect">
            <a:avLst>
              <a:gd name="adj1" fmla="val 7263"/>
              <a:gd name="adj2" fmla="val 0"/>
            </a:avLst>
          </a:prstGeom>
          <a:solidFill>
            <a:srgbClr val="A6A6A6"/>
          </a:solidFill>
          <a:ln w="38100">
            <a:solidFill>
              <a:schemeClr val="tx1"/>
            </a:solidFill>
          </a:ln>
          <a:effectLst>
            <a:outerShdw blurRad="127000" dist="38100" dir="2700000" algn="tl" rotWithShape="0">
              <a:prstClr val="black">
                <a:alpha val="33000"/>
              </a:prstClr>
            </a:outerShdw>
          </a:effectLst>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lvl="0" algn="ctr"/>
            <a:endParaRPr lang="en-US" dirty="0"/>
          </a:p>
        </p:txBody>
      </p:sp>
      <p:sp>
        <p:nvSpPr>
          <p:cNvPr id="31" name="Topic 1 Text Shape">
            <a:extLst>
              <a:ext uri="{FF2B5EF4-FFF2-40B4-BE49-F238E27FC236}">
                <a16:creationId xmlns:a16="http://schemas.microsoft.com/office/drawing/2014/main" id="{03D95950-76FC-13B5-5CCF-44D7BF475BB0}"/>
              </a:ext>
            </a:extLst>
          </p:cNvPr>
          <p:cNvSpPr/>
          <p:nvPr userDrawn="1"/>
        </p:nvSpPr>
        <p:spPr>
          <a:xfrm rot="10800000">
            <a:off x="6459187" y="2395325"/>
            <a:ext cx="2126974" cy="3707297"/>
          </a:xfrm>
          <a:prstGeom prst="round2SameRect">
            <a:avLst>
              <a:gd name="adj1" fmla="val 7263"/>
              <a:gd name="adj2" fmla="val 0"/>
            </a:avLst>
          </a:prstGeom>
          <a:solidFill>
            <a:srgbClr val="A6A6A6"/>
          </a:solidFill>
          <a:ln w="38100">
            <a:solidFill>
              <a:schemeClr val="tx1"/>
            </a:solidFill>
          </a:ln>
          <a:effectLst>
            <a:outerShdw blurRad="127000" dist="38100" dir="2700000" algn="tl" rotWithShape="0">
              <a:prstClr val="black">
                <a:alpha val="33000"/>
              </a:prstClr>
            </a:outerShdw>
          </a:effectLst>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lvl="0" algn="ctr"/>
            <a:endParaRPr lang="en-US" dirty="0"/>
          </a:p>
        </p:txBody>
      </p:sp>
      <p:sp>
        <p:nvSpPr>
          <p:cNvPr id="32" name="Topic 1 Text Shape">
            <a:extLst>
              <a:ext uri="{FF2B5EF4-FFF2-40B4-BE49-F238E27FC236}">
                <a16:creationId xmlns:a16="http://schemas.microsoft.com/office/drawing/2014/main" id="{01539D46-0C25-474D-6A76-7D86AD57DCD6}"/>
              </a:ext>
            </a:extLst>
          </p:cNvPr>
          <p:cNvSpPr/>
          <p:nvPr userDrawn="1"/>
        </p:nvSpPr>
        <p:spPr>
          <a:xfrm rot="10800000">
            <a:off x="9336146" y="2395325"/>
            <a:ext cx="2126974" cy="3707297"/>
          </a:xfrm>
          <a:prstGeom prst="round2SameRect">
            <a:avLst>
              <a:gd name="adj1" fmla="val 7263"/>
              <a:gd name="adj2" fmla="val 0"/>
            </a:avLst>
          </a:prstGeom>
          <a:solidFill>
            <a:srgbClr val="A6A6A6"/>
          </a:solidFill>
          <a:ln w="38100">
            <a:solidFill>
              <a:schemeClr val="tx1"/>
            </a:solidFill>
          </a:ln>
          <a:effectLst>
            <a:outerShdw blurRad="127000" dist="38100" dir="2700000" algn="tl" rotWithShape="0">
              <a:prstClr val="black">
                <a:alpha val="33000"/>
              </a:prstClr>
            </a:outerShdw>
          </a:effectLst>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lvl="0" algn="ctr"/>
            <a:endParaRPr lang="en-US" dirty="0"/>
          </a:p>
        </p:txBody>
      </p:sp>
      <p:sp>
        <p:nvSpPr>
          <p:cNvPr id="6" name="Topic 1 Text Shape">
            <a:extLst>
              <a:ext uri="{FF2B5EF4-FFF2-40B4-BE49-F238E27FC236}">
                <a16:creationId xmlns:a16="http://schemas.microsoft.com/office/drawing/2014/main" id="{60A27703-7D7C-C726-7C7A-A983481A4563}"/>
              </a:ext>
            </a:extLst>
          </p:cNvPr>
          <p:cNvSpPr/>
          <p:nvPr userDrawn="1"/>
        </p:nvSpPr>
        <p:spPr>
          <a:xfrm rot="10800000">
            <a:off x="725006" y="2395325"/>
            <a:ext cx="2126974" cy="3707297"/>
          </a:xfrm>
          <a:prstGeom prst="round2SameRect">
            <a:avLst>
              <a:gd name="adj1" fmla="val 7263"/>
              <a:gd name="adj2" fmla="val 0"/>
            </a:avLst>
          </a:prstGeom>
          <a:solidFill>
            <a:srgbClr val="A6A6A6"/>
          </a:solidFill>
          <a:ln w="38100">
            <a:solidFill>
              <a:schemeClr val="tx1"/>
            </a:solidFill>
          </a:ln>
          <a:effectLst>
            <a:outerShdw blurRad="127000" dist="38100" dir="2700000" algn="tl" rotWithShape="0">
              <a:prstClr val="black">
                <a:alpha val="33000"/>
              </a:prstClr>
            </a:outerShdw>
          </a:effectLst>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lvl="0" algn="ctr"/>
            <a:endParaRPr lang="en-US" dirty="0"/>
          </a:p>
        </p:txBody>
      </p:sp>
      <p:sp>
        <p:nvSpPr>
          <p:cNvPr id="2" name="Date Placeholder 1">
            <a:extLst>
              <a:ext uri="{FF2B5EF4-FFF2-40B4-BE49-F238E27FC236}">
                <a16:creationId xmlns:a16="http://schemas.microsoft.com/office/drawing/2014/main" id="{AA2415C8-5027-CD3E-9625-6682EAA96104}"/>
              </a:ext>
            </a:extLst>
          </p:cNvPr>
          <p:cNvSpPr>
            <a:spLocks noGrp="1"/>
          </p:cNvSpPr>
          <p:nvPr>
            <p:ph type="dt" sz="half" idx="10"/>
          </p:nvPr>
        </p:nvSpPr>
        <p:spPr>
          <a:xfrm>
            <a:off x="484672" y="6356350"/>
            <a:ext cx="2553267" cy="365125"/>
          </a:xfrm>
        </p:spPr>
        <p:txBody>
          <a:bodyPr/>
          <a:lstStyle/>
          <a:p>
            <a:fld id="{B747A8A1-F4C9-4C57-BF46-8C2095F91DCD}" type="datetime1">
              <a:rPr lang="en-US" smtClean="0"/>
              <a:t>4/16/2026</a:t>
            </a:fld>
            <a:endParaRPr lang="en-US" dirty="0"/>
          </a:p>
        </p:txBody>
      </p:sp>
      <p:sp>
        <p:nvSpPr>
          <p:cNvPr id="3" name="Footer Placeholder 2">
            <a:extLst>
              <a:ext uri="{FF2B5EF4-FFF2-40B4-BE49-F238E27FC236}">
                <a16:creationId xmlns:a16="http://schemas.microsoft.com/office/drawing/2014/main" id="{91051BB6-C1C6-76D5-59DC-735A2EE020A8}"/>
              </a:ext>
            </a:extLst>
          </p:cNvPr>
          <p:cNvSpPr>
            <a:spLocks noGrp="1"/>
          </p:cNvSpPr>
          <p:nvPr>
            <p:ph type="ftr" sz="quarter" idx="11"/>
          </p:nvPr>
        </p:nvSpPr>
        <p:spPr/>
        <p:txBody>
          <a:bodyPr/>
          <a:lstStyle/>
          <a:p>
            <a:r>
              <a:rPr lang="en-US" dirty="0"/>
              <a:t>UNCLASSIFIED</a:t>
            </a:r>
          </a:p>
        </p:txBody>
      </p:sp>
      <p:sp>
        <p:nvSpPr>
          <p:cNvPr id="4" name="Slide Number Placeholder 3">
            <a:extLst>
              <a:ext uri="{FF2B5EF4-FFF2-40B4-BE49-F238E27FC236}">
                <a16:creationId xmlns:a16="http://schemas.microsoft.com/office/drawing/2014/main" id="{071A6A2B-E742-F147-2737-426192CFD12A}"/>
              </a:ext>
            </a:extLst>
          </p:cNvPr>
          <p:cNvSpPr>
            <a:spLocks noGrp="1"/>
          </p:cNvSpPr>
          <p:nvPr>
            <p:ph type="sldNum" sz="quarter" idx="12"/>
          </p:nvPr>
        </p:nvSpPr>
        <p:spPr>
          <a:xfrm>
            <a:off x="9154060" y="6356350"/>
            <a:ext cx="2532888" cy="365125"/>
          </a:xfrm>
        </p:spPr>
        <p:txBody>
          <a:bodyPr/>
          <a:lstStyle/>
          <a:p>
            <a:fld id="{92230763-09DA-4369-B759-4F3C13DCD774}" type="slidenum">
              <a:rPr lang="en-US" smtClean="0"/>
              <a:t>‹#›</a:t>
            </a:fld>
            <a:endParaRPr lang="en-US" dirty="0"/>
          </a:p>
        </p:txBody>
      </p:sp>
      <p:sp>
        <p:nvSpPr>
          <p:cNvPr id="10" name="Topic 1 Text">
            <a:extLst>
              <a:ext uri="{FF2B5EF4-FFF2-40B4-BE49-F238E27FC236}">
                <a16:creationId xmlns:a16="http://schemas.microsoft.com/office/drawing/2014/main" id="{0106E8F6-82B2-CA87-4C8F-099CAC827876}"/>
              </a:ext>
            </a:extLst>
          </p:cNvPr>
          <p:cNvSpPr>
            <a:spLocks noGrp="1"/>
          </p:cNvSpPr>
          <p:nvPr>
            <p:ph type="body" sz="quarter" idx="14" hasCustomPrompt="1"/>
          </p:nvPr>
        </p:nvSpPr>
        <p:spPr>
          <a:xfrm>
            <a:off x="825057" y="3521727"/>
            <a:ext cx="1938337" cy="2404619"/>
          </a:xfrm>
        </p:spPr>
        <p:txBody>
          <a:bodyPr>
            <a:normAutofit/>
          </a:bodyPr>
          <a:lstStyle>
            <a:lvl1pPr marL="0" indent="0">
              <a:buNone/>
              <a:defRPr sz="1800">
                <a:solidFill>
                  <a:srgbClr val="00293A"/>
                </a:solidFill>
              </a:defRPr>
            </a:lvl1pPr>
          </a:lstStyle>
          <a:p>
            <a:pPr lvl="0"/>
            <a:r>
              <a:rPr lang="en-US"/>
              <a:t>Click to add text</a:t>
            </a:r>
          </a:p>
        </p:txBody>
      </p:sp>
      <p:sp>
        <p:nvSpPr>
          <p:cNvPr id="24" name="Stem Text">
            <a:extLst>
              <a:ext uri="{FF2B5EF4-FFF2-40B4-BE49-F238E27FC236}">
                <a16:creationId xmlns:a16="http://schemas.microsoft.com/office/drawing/2014/main" id="{4EAAB4F3-894C-FD65-B95F-E5C9992DE902}"/>
              </a:ext>
            </a:extLst>
          </p:cNvPr>
          <p:cNvSpPr>
            <a:spLocks noGrp="1"/>
          </p:cNvSpPr>
          <p:nvPr>
            <p:ph sz="quarter" idx="21" hasCustomPrompt="1"/>
          </p:nvPr>
        </p:nvSpPr>
        <p:spPr>
          <a:xfrm>
            <a:off x="438912" y="1700784"/>
            <a:ext cx="11218779" cy="455795"/>
          </a:xfrm>
        </p:spPr>
        <p:txBody>
          <a:bodyPr/>
          <a:lstStyle>
            <a:lvl1pPr marL="0" indent="0">
              <a:buNone/>
              <a:defRPr/>
            </a:lvl1pPr>
          </a:lstStyle>
          <a:p>
            <a:pPr lvl="0"/>
            <a:r>
              <a:rPr lang="en-US"/>
              <a:t>Click to add text</a:t>
            </a:r>
          </a:p>
        </p:txBody>
      </p:sp>
      <p:sp>
        <p:nvSpPr>
          <p:cNvPr id="26" name="Hexagon 25">
            <a:extLst>
              <a:ext uri="{FF2B5EF4-FFF2-40B4-BE49-F238E27FC236}">
                <a16:creationId xmlns:a16="http://schemas.microsoft.com/office/drawing/2014/main" id="{8064E31C-644A-51BE-55DC-8838F553D7BD}"/>
              </a:ext>
            </a:extLst>
          </p:cNvPr>
          <p:cNvSpPr/>
          <p:nvPr userDrawn="1"/>
        </p:nvSpPr>
        <p:spPr>
          <a:xfrm>
            <a:off x="484673" y="2395326"/>
            <a:ext cx="2607638" cy="872490"/>
          </a:xfrm>
          <a:prstGeom prst="hexagon">
            <a:avLst/>
          </a:prstGeom>
          <a:solidFill>
            <a:srgbClr val="C9992A"/>
          </a:solidFill>
          <a:ln w="38100">
            <a:solidFill>
              <a:schemeClr val="tx1"/>
            </a:solidFill>
          </a:ln>
          <a:effectLst>
            <a:outerShdw blurRad="127000" dist="76200" dir="5400000" algn="tl" rotWithShape="0">
              <a:prstClr val="black">
                <a:alpha val="33000"/>
              </a:prstClr>
            </a:outerShdw>
          </a:effectLst>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lvl="0" algn="ctr"/>
            <a:endParaRPr lang="en-US" dirty="0"/>
          </a:p>
        </p:txBody>
      </p:sp>
      <p:sp>
        <p:nvSpPr>
          <p:cNvPr id="8" name="Topic 1 Title" hidden="1">
            <a:extLst>
              <a:ext uri="{FF2B5EF4-FFF2-40B4-BE49-F238E27FC236}">
                <a16:creationId xmlns:a16="http://schemas.microsoft.com/office/drawing/2014/main" id="{A3A1B08F-7E9C-8C80-528B-B178038A8FB7}"/>
              </a:ext>
            </a:extLst>
          </p:cNvPr>
          <p:cNvSpPr>
            <a:spLocks noGrp="1"/>
          </p:cNvSpPr>
          <p:nvPr>
            <p:ph type="body" sz="quarter" idx="13" hasCustomPrompt="1"/>
          </p:nvPr>
        </p:nvSpPr>
        <p:spPr>
          <a:xfrm>
            <a:off x="720413" y="2454396"/>
            <a:ext cx="2126975" cy="801035"/>
          </a:xfrm>
        </p:spPr>
        <p:txBody>
          <a:bodyPr anchor="ctr"/>
          <a:lstStyle>
            <a:lvl1pPr marL="0" indent="0" algn="ctr">
              <a:buNone/>
              <a:defRPr sz="2400">
                <a:solidFill>
                  <a:srgbClr val="00293A"/>
                </a:solidFill>
              </a:defRPr>
            </a:lvl1pPr>
          </a:lstStyle>
          <a:p>
            <a:pPr lvl="0"/>
            <a:r>
              <a:rPr lang="en-US"/>
              <a:t>Click to add title</a:t>
            </a:r>
          </a:p>
        </p:txBody>
      </p:sp>
      <p:sp>
        <p:nvSpPr>
          <p:cNvPr id="27" name="Hexagon 26">
            <a:extLst>
              <a:ext uri="{FF2B5EF4-FFF2-40B4-BE49-F238E27FC236}">
                <a16:creationId xmlns:a16="http://schemas.microsoft.com/office/drawing/2014/main" id="{559BCBA2-4A15-16FA-4EFB-128743312844}"/>
              </a:ext>
            </a:extLst>
          </p:cNvPr>
          <p:cNvSpPr/>
          <p:nvPr userDrawn="1"/>
        </p:nvSpPr>
        <p:spPr>
          <a:xfrm>
            <a:off x="3342240" y="2395326"/>
            <a:ext cx="2607638" cy="872490"/>
          </a:xfrm>
          <a:prstGeom prst="hexagon">
            <a:avLst/>
          </a:prstGeom>
          <a:solidFill>
            <a:srgbClr val="C9992A"/>
          </a:solidFill>
          <a:ln w="38100">
            <a:solidFill>
              <a:schemeClr val="tx1"/>
            </a:solidFill>
          </a:ln>
          <a:effectLst>
            <a:outerShdw blurRad="127000" dist="76200" dir="5400000" algn="tl" rotWithShape="0">
              <a:prstClr val="black">
                <a:alpha val="33000"/>
              </a:prstClr>
            </a:outerShdw>
          </a:effectLst>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lvl="0" algn="ctr"/>
            <a:endParaRPr lang="en-US" dirty="0"/>
          </a:p>
        </p:txBody>
      </p:sp>
      <p:sp>
        <p:nvSpPr>
          <p:cNvPr id="28" name="Hexagon 27">
            <a:extLst>
              <a:ext uri="{FF2B5EF4-FFF2-40B4-BE49-F238E27FC236}">
                <a16:creationId xmlns:a16="http://schemas.microsoft.com/office/drawing/2014/main" id="{AC543571-D5CF-6659-5A8A-8ACDC038A9A3}"/>
              </a:ext>
            </a:extLst>
          </p:cNvPr>
          <p:cNvSpPr/>
          <p:nvPr userDrawn="1"/>
        </p:nvSpPr>
        <p:spPr>
          <a:xfrm>
            <a:off x="6218855" y="2395326"/>
            <a:ext cx="2607638" cy="872490"/>
          </a:xfrm>
          <a:prstGeom prst="hexagon">
            <a:avLst/>
          </a:prstGeom>
          <a:solidFill>
            <a:srgbClr val="C9992A"/>
          </a:solidFill>
          <a:ln w="38100">
            <a:solidFill>
              <a:schemeClr val="tx1"/>
            </a:solidFill>
          </a:ln>
          <a:effectLst>
            <a:outerShdw blurRad="127000" dist="76200" dir="5400000" algn="tl" rotWithShape="0">
              <a:prstClr val="black">
                <a:alpha val="33000"/>
              </a:prstClr>
            </a:outerShdw>
          </a:effectLst>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lvl="0" algn="ctr"/>
            <a:endParaRPr lang="en-US" dirty="0"/>
          </a:p>
        </p:txBody>
      </p:sp>
      <p:sp>
        <p:nvSpPr>
          <p:cNvPr id="29" name="Hexagon 28">
            <a:extLst>
              <a:ext uri="{FF2B5EF4-FFF2-40B4-BE49-F238E27FC236}">
                <a16:creationId xmlns:a16="http://schemas.microsoft.com/office/drawing/2014/main" id="{1B9CE568-96E9-DBAA-6E53-0CD6E4AF9995}"/>
              </a:ext>
            </a:extLst>
          </p:cNvPr>
          <p:cNvSpPr/>
          <p:nvPr userDrawn="1"/>
        </p:nvSpPr>
        <p:spPr>
          <a:xfrm>
            <a:off x="9095814" y="2395326"/>
            <a:ext cx="2607638" cy="872490"/>
          </a:xfrm>
          <a:prstGeom prst="hexagon">
            <a:avLst/>
          </a:prstGeom>
          <a:solidFill>
            <a:srgbClr val="C9992A"/>
          </a:solidFill>
          <a:ln w="38100">
            <a:solidFill>
              <a:schemeClr val="tx1"/>
            </a:solidFill>
          </a:ln>
          <a:effectLst>
            <a:outerShdw blurRad="127000" dist="76200" dir="5400000" algn="tl" rotWithShape="0">
              <a:prstClr val="black">
                <a:alpha val="33000"/>
              </a:prstClr>
            </a:outerShdw>
          </a:effectLst>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lvl="0" algn="ctr"/>
            <a:endParaRPr lang="en-US" dirty="0">
              <a:solidFill>
                <a:srgbClr val="00293A"/>
              </a:solidFill>
            </a:endParaRPr>
          </a:p>
        </p:txBody>
      </p:sp>
      <p:sp>
        <p:nvSpPr>
          <p:cNvPr id="33" name="Topic 1 Title">
            <a:extLst>
              <a:ext uri="{FF2B5EF4-FFF2-40B4-BE49-F238E27FC236}">
                <a16:creationId xmlns:a16="http://schemas.microsoft.com/office/drawing/2014/main" id="{B6BA6E7C-7829-078C-19AF-04F289DBD0ED}"/>
              </a:ext>
            </a:extLst>
          </p:cNvPr>
          <p:cNvSpPr>
            <a:spLocks noGrp="1"/>
          </p:cNvSpPr>
          <p:nvPr>
            <p:ph type="body" sz="quarter" idx="22" hasCustomPrompt="1"/>
          </p:nvPr>
        </p:nvSpPr>
        <p:spPr>
          <a:xfrm>
            <a:off x="3597028" y="2454396"/>
            <a:ext cx="2126975" cy="801035"/>
          </a:xfrm>
        </p:spPr>
        <p:txBody>
          <a:bodyPr anchor="ctr"/>
          <a:lstStyle>
            <a:lvl1pPr marL="0" indent="0" algn="ctr">
              <a:buNone/>
              <a:defRPr sz="2400">
                <a:solidFill>
                  <a:srgbClr val="00293A"/>
                </a:solidFill>
              </a:defRPr>
            </a:lvl1pPr>
          </a:lstStyle>
          <a:p>
            <a:pPr lvl="0"/>
            <a:r>
              <a:rPr lang="en-US"/>
              <a:t>Click to add title</a:t>
            </a:r>
          </a:p>
        </p:txBody>
      </p:sp>
      <p:sp>
        <p:nvSpPr>
          <p:cNvPr id="34" name="Topic 1 Title">
            <a:extLst>
              <a:ext uri="{FF2B5EF4-FFF2-40B4-BE49-F238E27FC236}">
                <a16:creationId xmlns:a16="http://schemas.microsoft.com/office/drawing/2014/main" id="{C2DCFB88-3368-7EA7-9D7A-15151E9B76A5}"/>
              </a:ext>
            </a:extLst>
          </p:cNvPr>
          <p:cNvSpPr>
            <a:spLocks noGrp="1"/>
          </p:cNvSpPr>
          <p:nvPr>
            <p:ph type="body" sz="quarter" idx="23" hasCustomPrompt="1"/>
          </p:nvPr>
        </p:nvSpPr>
        <p:spPr>
          <a:xfrm>
            <a:off x="6459187" y="2454396"/>
            <a:ext cx="2126975" cy="801035"/>
          </a:xfrm>
        </p:spPr>
        <p:txBody>
          <a:bodyPr anchor="ctr"/>
          <a:lstStyle>
            <a:lvl1pPr marL="0" indent="0" algn="ctr">
              <a:buNone/>
              <a:defRPr sz="2400">
                <a:solidFill>
                  <a:srgbClr val="00293A"/>
                </a:solidFill>
              </a:defRPr>
            </a:lvl1pPr>
          </a:lstStyle>
          <a:p>
            <a:pPr lvl="0"/>
            <a:r>
              <a:rPr lang="en-US"/>
              <a:t>Click to add title</a:t>
            </a:r>
          </a:p>
        </p:txBody>
      </p:sp>
      <p:sp>
        <p:nvSpPr>
          <p:cNvPr id="35" name="Topic 1 Title">
            <a:extLst>
              <a:ext uri="{FF2B5EF4-FFF2-40B4-BE49-F238E27FC236}">
                <a16:creationId xmlns:a16="http://schemas.microsoft.com/office/drawing/2014/main" id="{F3DE1E2B-A46E-AC95-B52F-2BB895A977D9}"/>
              </a:ext>
            </a:extLst>
          </p:cNvPr>
          <p:cNvSpPr>
            <a:spLocks noGrp="1"/>
          </p:cNvSpPr>
          <p:nvPr>
            <p:ph type="body" sz="quarter" idx="24" hasCustomPrompt="1"/>
          </p:nvPr>
        </p:nvSpPr>
        <p:spPr>
          <a:xfrm>
            <a:off x="9333534" y="2454396"/>
            <a:ext cx="2126975" cy="801035"/>
          </a:xfrm>
        </p:spPr>
        <p:txBody>
          <a:bodyPr anchor="ctr"/>
          <a:lstStyle>
            <a:lvl1pPr marL="0" indent="0" algn="ctr">
              <a:buNone/>
              <a:defRPr sz="2400">
                <a:solidFill>
                  <a:srgbClr val="00293A"/>
                </a:solidFill>
              </a:defRPr>
            </a:lvl1pPr>
          </a:lstStyle>
          <a:p>
            <a:pPr lvl="0"/>
            <a:r>
              <a:rPr lang="en-US"/>
              <a:t>Click to add title</a:t>
            </a:r>
          </a:p>
        </p:txBody>
      </p:sp>
      <p:sp>
        <p:nvSpPr>
          <p:cNvPr id="36" name="Topic 1 Text">
            <a:extLst>
              <a:ext uri="{FF2B5EF4-FFF2-40B4-BE49-F238E27FC236}">
                <a16:creationId xmlns:a16="http://schemas.microsoft.com/office/drawing/2014/main" id="{B5A1142C-D1B3-369C-1F4C-DA5504686A48}"/>
              </a:ext>
            </a:extLst>
          </p:cNvPr>
          <p:cNvSpPr>
            <a:spLocks noGrp="1"/>
          </p:cNvSpPr>
          <p:nvPr>
            <p:ph type="body" sz="quarter" idx="25" hasCustomPrompt="1"/>
          </p:nvPr>
        </p:nvSpPr>
        <p:spPr>
          <a:xfrm>
            <a:off x="3682720" y="3521727"/>
            <a:ext cx="1938337" cy="2404619"/>
          </a:xfrm>
        </p:spPr>
        <p:txBody>
          <a:bodyPr>
            <a:normAutofit/>
          </a:bodyPr>
          <a:lstStyle>
            <a:lvl1pPr marL="0" indent="0">
              <a:buNone/>
              <a:defRPr sz="1800">
                <a:solidFill>
                  <a:srgbClr val="00293A"/>
                </a:solidFill>
              </a:defRPr>
            </a:lvl1pPr>
          </a:lstStyle>
          <a:p>
            <a:pPr lvl="0"/>
            <a:r>
              <a:rPr lang="en-US"/>
              <a:t>Click to add text</a:t>
            </a:r>
          </a:p>
        </p:txBody>
      </p:sp>
      <p:sp>
        <p:nvSpPr>
          <p:cNvPr id="37" name="Topic 1 Text">
            <a:extLst>
              <a:ext uri="{FF2B5EF4-FFF2-40B4-BE49-F238E27FC236}">
                <a16:creationId xmlns:a16="http://schemas.microsoft.com/office/drawing/2014/main" id="{1EA8F856-79D1-ACA0-91B1-57C780C78B3F}"/>
              </a:ext>
            </a:extLst>
          </p:cNvPr>
          <p:cNvSpPr>
            <a:spLocks noGrp="1"/>
          </p:cNvSpPr>
          <p:nvPr>
            <p:ph type="body" sz="quarter" idx="26" hasCustomPrompt="1"/>
          </p:nvPr>
        </p:nvSpPr>
        <p:spPr>
          <a:xfrm>
            <a:off x="6553505" y="3521727"/>
            <a:ext cx="1938337" cy="2404619"/>
          </a:xfrm>
        </p:spPr>
        <p:txBody>
          <a:bodyPr>
            <a:normAutofit/>
          </a:bodyPr>
          <a:lstStyle>
            <a:lvl1pPr marL="0" indent="0">
              <a:buNone/>
              <a:defRPr sz="1800">
                <a:solidFill>
                  <a:srgbClr val="00293A"/>
                </a:solidFill>
              </a:defRPr>
            </a:lvl1pPr>
          </a:lstStyle>
          <a:p>
            <a:pPr lvl="0"/>
            <a:r>
              <a:rPr lang="en-US"/>
              <a:t>Click to add text</a:t>
            </a:r>
          </a:p>
        </p:txBody>
      </p:sp>
      <p:sp>
        <p:nvSpPr>
          <p:cNvPr id="38" name="Topic 1 Text">
            <a:extLst>
              <a:ext uri="{FF2B5EF4-FFF2-40B4-BE49-F238E27FC236}">
                <a16:creationId xmlns:a16="http://schemas.microsoft.com/office/drawing/2014/main" id="{1A26507B-7468-6961-97EE-B2C89A4213AA}"/>
              </a:ext>
            </a:extLst>
          </p:cNvPr>
          <p:cNvSpPr>
            <a:spLocks noGrp="1"/>
          </p:cNvSpPr>
          <p:nvPr>
            <p:ph type="body" sz="quarter" idx="27" hasCustomPrompt="1"/>
          </p:nvPr>
        </p:nvSpPr>
        <p:spPr>
          <a:xfrm>
            <a:off x="9437232" y="3521727"/>
            <a:ext cx="1938337" cy="2404619"/>
          </a:xfrm>
        </p:spPr>
        <p:txBody>
          <a:bodyPr>
            <a:normAutofit/>
          </a:bodyPr>
          <a:lstStyle>
            <a:lvl1pPr marL="0" indent="0">
              <a:buNone/>
              <a:defRPr sz="1800">
                <a:solidFill>
                  <a:srgbClr val="00293A"/>
                </a:solidFill>
              </a:defRPr>
            </a:lvl1pPr>
          </a:lstStyle>
          <a:p>
            <a:pPr lvl="0"/>
            <a:r>
              <a:rPr lang="en-US"/>
              <a:t>Click to add text</a:t>
            </a:r>
          </a:p>
        </p:txBody>
      </p:sp>
      <p:sp>
        <p:nvSpPr>
          <p:cNvPr id="7" name="Text Placeholder 8">
            <a:extLst>
              <a:ext uri="{FF2B5EF4-FFF2-40B4-BE49-F238E27FC236}">
                <a16:creationId xmlns:a16="http://schemas.microsoft.com/office/drawing/2014/main" id="{0C871368-3A37-85A8-4D4C-D2D2AB20676C}"/>
              </a:ext>
            </a:extLst>
          </p:cNvPr>
          <p:cNvSpPr>
            <a:spLocks noGrp="1"/>
          </p:cNvSpPr>
          <p:nvPr>
            <p:ph type="body" sz="quarter" idx="28" hasCustomPrompt="1"/>
          </p:nvPr>
        </p:nvSpPr>
        <p:spPr>
          <a:xfrm>
            <a:off x="0" y="258763"/>
            <a:ext cx="12192000" cy="215900"/>
          </a:xfrm>
        </p:spPr>
        <p:txBody>
          <a:bodyPr anchor="ctr" anchorCtr="0">
            <a:noAutofit/>
          </a:bodyPr>
          <a:lstStyle>
            <a:lvl1pPr marL="0" indent="0" algn="ctr">
              <a:buNone/>
              <a:defRPr sz="1200" b="1">
                <a:solidFill>
                  <a:srgbClr val="00293A"/>
                </a:solidFill>
              </a:defRPr>
            </a:lvl1pPr>
          </a:lstStyle>
          <a:p>
            <a:pPr lvl="0"/>
            <a:r>
              <a:rPr lang="en-US"/>
              <a:t>Click to edit the title</a:t>
            </a:r>
          </a:p>
        </p:txBody>
      </p:sp>
      <p:sp>
        <p:nvSpPr>
          <p:cNvPr id="5" name="Topic 1 Title">
            <a:extLst>
              <a:ext uri="{FF2B5EF4-FFF2-40B4-BE49-F238E27FC236}">
                <a16:creationId xmlns:a16="http://schemas.microsoft.com/office/drawing/2014/main" id="{18137531-2945-7263-D022-C62D3F41C0EA}"/>
              </a:ext>
            </a:extLst>
          </p:cNvPr>
          <p:cNvSpPr>
            <a:spLocks noGrp="1"/>
          </p:cNvSpPr>
          <p:nvPr>
            <p:ph type="body" sz="quarter" idx="29" hasCustomPrompt="1"/>
          </p:nvPr>
        </p:nvSpPr>
        <p:spPr>
          <a:xfrm>
            <a:off x="722238" y="2457728"/>
            <a:ext cx="2126975" cy="801035"/>
          </a:xfrm>
        </p:spPr>
        <p:txBody>
          <a:bodyPr anchor="ctr"/>
          <a:lstStyle>
            <a:lvl1pPr marL="0" indent="0" algn="ctr">
              <a:buNone/>
              <a:defRPr sz="2400">
                <a:solidFill>
                  <a:srgbClr val="00293A"/>
                </a:solidFill>
              </a:defRPr>
            </a:lvl1pPr>
          </a:lstStyle>
          <a:p>
            <a:pPr lvl="0"/>
            <a:r>
              <a:rPr lang="en-US"/>
              <a:t>Click to add title</a:t>
            </a:r>
          </a:p>
        </p:txBody>
      </p:sp>
    </p:spTree>
    <p:extLst>
      <p:ext uri="{BB962C8B-B14F-4D97-AF65-F5344CB8AC3E}">
        <p14:creationId xmlns:p14="http://schemas.microsoft.com/office/powerpoint/2010/main" val="198975420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Parent Slide">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AA2415C8-5027-CD3E-9625-6682EAA96104}"/>
              </a:ext>
            </a:extLst>
          </p:cNvPr>
          <p:cNvSpPr>
            <a:spLocks noGrp="1"/>
          </p:cNvSpPr>
          <p:nvPr>
            <p:ph type="dt" sz="half" idx="10"/>
          </p:nvPr>
        </p:nvSpPr>
        <p:spPr>
          <a:xfrm>
            <a:off x="491706" y="6356350"/>
            <a:ext cx="2546234" cy="365125"/>
          </a:xfrm>
        </p:spPr>
        <p:txBody>
          <a:bodyPr/>
          <a:lstStyle/>
          <a:p>
            <a:fld id="{B747A8A1-F4C9-4C57-BF46-8C2095F91DCD}" type="datetime1">
              <a:rPr lang="en-US" smtClean="0"/>
              <a:t>4/16/2026</a:t>
            </a:fld>
            <a:endParaRPr lang="en-US" dirty="0"/>
          </a:p>
        </p:txBody>
      </p:sp>
      <p:sp>
        <p:nvSpPr>
          <p:cNvPr id="3" name="Footer Placeholder 2">
            <a:extLst>
              <a:ext uri="{FF2B5EF4-FFF2-40B4-BE49-F238E27FC236}">
                <a16:creationId xmlns:a16="http://schemas.microsoft.com/office/drawing/2014/main" id="{91051BB6-C1C6-76D5-59DC-735A2EE020A8}"/>
              </a:ext>
            </a:extLst>
          </p:cNvPr>
          <p:cNvSpPr>
            <a:spLocks noGrp="1"/>
          </p:cNvSpPr>
          <p:nvPr>
            <p:ph type="ftr" sz="quarter" idx="11"/>
          </p:nvPr>
        </p:nvSpPr>
        <p:spPr/>
        <p:txBody>
          <a:bodyPr/>
          <a:lstStyle/>
          <a:p>
            <a:r>
              <a:rPr lang="en-US" dirty="0"/>
              <a:t>UNCLASSIFIED</a:t>
            </a:r>
          </a:p>
        </p:txBody>
      </p:sp>
      <p:sp>
        <p:nvSpPr>
          <p:cNvPr id="4" name="Slide Number Placeholder 3">
            <a:extLst>
              <a:ext uri="{FF2B5EF4-FFF2-40B4-BE49-F238E27FC236}">
                <a16:creationId xmlns:a16="http://schemas.microsoft.com/office/drawing/2014/main" id="{071A6A2B-E742-F147-2737-426192CFD12A}"/>
              </a:ext>
            </a:extLst>
          </p:cNvPr>
          <p:cNvSpPr>
            <a:spLocks noGrp="1"/>
          </p:cNvSpPr>
          <p:nvPr>
            <p:ph type="sldNum" sz="quarter" idx="12"/>
          </p:nvPr>
        </p:nvSpPr>
        <p:spPr>
          <a:xfrm>
            <a:off x="9154060" y="6356350"/>
            <a:ext cx="2532888" cy="365125"/>
          </a:xfrm>
        </p:spPr>
        <p:txBody>
          <a:bodyPr/>
          <a:lstStyle/>
          <a:p>
            <a:fld id="{92230763-09DA-4369-B759-4F3C13DCD774}" type="slidenum">
              <a:rPr lang="en-US" smtClean="0"/>
              <a:t>‹#›</a:t>
            </a:fld>
            <a:endParaRPr lang="en-US" dirty="0"/>
          </a:p>
        </p:txBody>
      </p:sp>
      <p:sp>
        <p:nvSpPr>
          <p:cNvPr id="7" name="Text Placeholder 8">
            <a:extLst>
              <a:ext uri="{FF2B5EF4-FFF2-40B4-BE49-F238E27FC236}">
                <a16:creationId xmlns:a16="http://schemas.microsoft.com/office/drawing/2014/main" id="{E7C2F2A0-DE94-F4A2-86B5-28A9563A4974}"/>
              </a:ext>
            </a:extLst>
          </p:cNvPr>
          <p:cNvSpPr>
            <a:spLocks noGrp="1"/>
          </p:cNvSpPr>
          <p:nvPr>
            <p:ph type="body" sz="quarter" idx="14" hasCustomPrompt="1"/>
          </p:nvPr>
        </p:nvSpPr>
        <p:spPr>
          <a:xfrm>
            <a:off x="0" y="258763"/>
            <a:ext cx="12192000" cy="215900"/>
          </a:xfrm>
        </p:spPr>
        <p:txBody>
          <a:bodyPr anchor="ctr" anchorCtr="0">
            <a:noAutofit/>
          </a:bodyPr>
          <a:lstStyle>
            <a:lvl1pPr marL="0" indent="0" algn="ctr">
              <a:buNone/>
              <a:defRPr sz="1200" b="1">
                <a:solidFill>
                  <a:srgbClr val="00293A"/>
                </a:solidFill>
              </a:defRPr>
            </a:lvl1pPr>
          </a:lstStyle>
          <a:p>
            <a:pPr lvl="0"/>
            <a:r>
              <a:rPr lang="en-US"/>
              <a:t>Click to edit the title</a:t>
            </a:r>
          </a:p>
        </p:txBody>
      </p:sp>
    </p:spTree>
    <p:extLst>
      <p:ext uri="{BB962C8B-B14F-4D97-AF65-F5344CB8AC3E}">
        <p14:creationId xmlns:p14="http://schemas.microsoft.com/office/powerpoint/2010/main" val="66217273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Glossar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E908DA-FDCF-2335-D5D1-699D979E7992}"/>
              </a:ext>
            </a:extLst>
          </p:cNvPr>
          <p:cNvSpPr>
            <a:spLocks noGrp="1"/>
          </p:cNvSpPr>
          <p:nvPr>
            <p:ph type="title" hasCustomPrompt="1"/>
          </p:nvPr>
        </p:nvSpPr>
        <p:spPr>
          <a:xfrm>
            <a:off x="491707" y="1605257"/>
            <a:ext cx="11208588" cy="813291"/>
          </a:xfrm>
        </p:spPr>
        <p:txBody>
          <a:bodyPr/>
          <a:lstStyle>
            <a:lvl1pPr>
              <a:tabLst>
                <a:tab pos="1828800" algn="l"/>
              </a:tabLst>
              <a:defRPr sz="3000"/>
            </a:lvl1pPr>
          </a:lstStyle>
          <a:p>
            <a:r>
              <a:rPr lang="en-US"/>
              <a:t>Click to add Glossary Title</a:t>
            </a:r>
          </a:p>
        </p:txBody>
      </p:sp>
      <p:sp>
        <p:nvSpPr>
          <p:cNvPr id="3" name="Content Placeholder 2">
            <a:extLst>
              <a:ext uri="{FF2B5EF4-FFF2-40B4-BE49-F238E27FC236}">
                <a16:creationId xmlns:a16="http://schemas.microsoft.com/office/drawing/2014/main" id="{F454FC0D-B93F-205F-C5DA-1897055B377F}"/>
              </a:ext>
            </a:extLst>
          </p:cNvPr>
          <p:cNvSpPr>
            <a:spLocks noGrp="1"/>
          </p:cNvSpPr>
          <p:nvPr>
            <p:ph idx="1" hasCustomPrompt="1"/>
          </p:nvPr>
        </p:nvSpPr>
        <p:spPr>
          <a:xfrm>
            <a:off x="491706" y="2410040"/>
            <a:ext cx="11208587" cy="3749219"/>
          </a:xfrm>
        </p:spPr>
        <p:txBody>
          <a:bodyPr/>
          <a:lstStyle>
            <a:lvl1pPr marL="0" indent="0">
              <a:buNone/>
              <a:tabLst>
                <a:tab pos="1828800" algn="l"/>
              </a:tabLst>
              <a:defRPr/>
            </a:lvl1pPr>
            <a:lvl2pPr marL="457200" indent="0">
              <a:buNone/>
              <a:defRPr/>
            </a:lvl2pPr>
          </a:lstStyle>
          <a:p>
            <a:pPr lvl="0"/>
            <a:r>
              <a:rPr lang="en-US"/>
              <a:t>Type acronym and click tab to add meaning</a:t>
            </a:r>
          </a:p>
        </p:txBody>
      </p:sp>
      <p:sp>
        <p:nvSpPr>
          <p:cNvPr id="4" name="Date Placeholder 3">
            <a:extLst>
              <a:ext uri="{FF2B5EF4-FFF2-40B4-BE49-F238E27FC236}">
                <a16:creationId xmlns:a16="http://schemas.microsoft.com/office/drawing/2014/main" id="{E8EA9B86-9559-31B8-5973-3727F1A722E9}"/>
              </a:ext>
            </a:extLst>
          </p:cNvPr>
          <p:cNvSpPr>
            <a:spLocks noGrp="1"/>
          </p:cNvSpPr>
          <p:nvPr>
            <p:ph type="dt" sz="half" idx="10"/>
          </p:nvPr>
        </p:nvSpPr>
        <p:spPr>
          <a:xfrm>
            <a:off x="491706" y="6356350"/>
            <a:ext cx="2546234" cy="365125"/>
          </a:xfrm>
        </p:spPr>
        <p:txBody>
          <a:bodyPr/>
          <a:lstStyle/>
          <a:p>
            <a:fld id="{86A641FD-2D0D-42AF-A033-C006991A1213}" type="datetime1">
              <a:rPr lang="en-US" smtClean="0"/>
              <a:t>4/16/2026</a:t>
            </a:fld>
            <a:endParaRPr lang="en-US" dirty="0"/>
          </a:p>
        </p:txBody>
      </p:sp>
      <p:sp>
        <p:nvSpPr>
          <p:cNvPr id="5" name="Footer Placeholder 4">
            <a:extLst>
              <a:ext uri="{FF2B5EF4-FFF2-40B4-BE49-F238E27FC236}">
                <a16:creationId xmlns:a16="http://schemas.microsoft.com/office/drawing/2014/main" id="{F277A6F3-8312-EE2F-0ABE-233CCB2BB63D}"/>
              </a:ext>
            </a:extLst>
          </p:cNvPr>
          <p:cNvSpPr>
            <a:spLocks noGrp="1"/>
          </p:cNvSpPr>
          <p:nvPr>
            <p:ph type="ftr" sz="quarter" idx="11"/>
          </p:nvPr>
        </p:nvSpPr>
        <p:spPr/>
        <p:txBody>
          <a:bodyPr/>
          <a:lstStyle/>
          <a:p>
            <a:r>
              <a:rPr lang="en-US" dirty="0"/>
              <a:t>UNCLASSIFIED</a:t>
            </a:r>
          </a:p>
        </p:txBody>
      </p:sp>
      <p:sp>
        <p:nvSpPr>
          <p:cNvPr id="6" name="Slide Number Placeholder 5">
            <a:extLst>
              <a:ext uri="{FF2B5EF4-FFF2-40B4-BE49-F238E27FC236}">
                <a16:creationId xmlns:a16="http://schemas.microsoft.com/office/drawing/2014/main" id="{CC3680F2-F5B2-C0A2-C7B0-8B776649CFE2}"/>
              </a:ext>
            </a:extLst>
          </p:cNvPr>
          <p:cNvSpPr>
            <a:spLocks noGrp="1"/>
          </p:cNvSpPr>
          <p:nvPr>
            <p:ph type="sldNum" sz="quarter" idx="12"/>
          </p:nvPr>
        </p:nvSpPr>
        <p:spPr>
          <a:xfrm>
            <a:off x="9154060" y="6356350"/>
            <a:ext cx="2532888" cy="365125"/>
          </a:xfrm>
        </p:spPr>
        <p:txBody>
          <a:bodyPr/>
          <a:lstStyle/>
          <a:p>
            <a:fld id="{92230763-09DA-4369-B759-4F3C13DCD774}" type="slidenum">
              <a:rPr lang="en-US" smtClean="0"/>
              <a:t>‹#›</a:t>
            </a:fld>
            <a:endParaRPr lang="en-US" dirty="0"/>
          </a:p>
        </p:txBody>
      </p:sp>
      <p:sp>
        <p:nvSpPr>
          <p:cNvPr id="7" name="Action Button: Blank 6">
            <a:hlinkClick r:id="" action="ppaction://hlinkshowjump?jump=lastslideviewed" highlightClick="1"/>
            <a:extLst>
              <a:ext uri="{FF2B5EF4-FFF2-40B4-BE49-F238E27FC236}">
                <a16:creationId xmlns:a16="http://schemas.microsoft.com/office/drawing/2014/main" id="{7D72CDAE-EEA8-A233-9649-B4D5ECD968D8}"/>
              </a:ext>
            </a:extLst>
          </p:cNvPr>
          <p:cNvSpPr/>
          <p:nvPr userDrawn="1"/>
        </p:nvSpPr>
        <p:spPr>
          <a:xfrm>
            <a:off x="11189494" y="258508"/>
            <a:ext cx="745332" cy="220123"/>
          </a:xfrm>
          <a:prstGeom prst="actionButtonBlank">
            <a:avLst/>
          </a:prstGeom>
          <a:solidFill>
            <a:srgbClr val="00293A"/>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200" dirty="0"/>
              <a:t>Return</a:t>
            </a:r>
          </a:p>
        </p:txBody>
      </p:sp>
      <p:sp>
        <p:nvSpPr>
          <p:cNvPr id="10" name="Text Placeholder 8">
            <a:extLst>
              <a:ext uri="{FF2B5EF4-FFF2-40B4-BE49-F238E27FC236}">
                <a16:creationId xmlns:a16="http://schemas.microsoft.com/office/drawing/2014/main" id="{6A2F341B-9994-29A3-ED49-00DAEAAD3732}"/>
              </a:ext>
            </a:extLst>
          </p:cNvPr>
          <p:cNvSpPr>
            <a:spLocks noGrp="1"/>
          </p:cNvSpPr>
          <p:nvPr>
            <p:ph type="body" sz="quarter" idx="14" hasCustomPrompt="1"/>
          </p:nvPr>
        </p:nvSpPr>
        <p:spPr>
          <a:xfrm>
            <a:off x="0" y="258763"/>
            <a:ext cx="12192000" cy="215900"/>
          </a:xfrm>
        </p:spPr>
        <p:txBody>
          <a:bodyPr>
            <a:noAutofit/>
          </a:bodyPr>
          <a:lstStyle>
            <a:lvl1pPr marL="0" indent="0" algn="ctr">
              <a:buNone/>
              <a:defRPr sz="1200" b="1">
                <a:solidFill>
                  <a:srgbClr val="00293A"/>
                </a:solidFill>
              </a:defRPr>
            </a:lvl1pPr>
          </a:lstStyle>
          <a:p>
            <a:pPr lvl="0"/>
            <a:r>
              <a:rPr lang="en-US"/>
              <a:t>Click to edit the title</a:t>
            </a:r>
          </a:p>
        </p:txBody>
      </p:sp>
    </p:spTree>
    <p:extLst>
      <p:ext uri="{BB962C8B-B14F-4D97-AF65-F5344CB8AC3E}">
        <p14:creationId xmlns:p14="http://schemas.microsoft.com/office/powerpoint/2010/main" val="97223815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1_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AA2415C8-5027-CD3E-9625-6682EAA96104}"/>
              </a:ext>
            </a:extLst>
          </p:cNvPr>
          <p:cNvSpPr>
            <a:spLocks noGrp="1"/>
          </p:cNvSpPr>
          <p:nvPr>
            <p:ph type="dt" sz="half" idx="10"/>
          </p:nvPr>
        </p:nvSpPr>
        <p:spPr>
          <a:xfrm>
            <a:off x="500332" y="6356350"/>
            <a:ext cx="2537608" cy="365125"/>
          </a:xfrm>
        </p:spPr>
        <p:txBody>
          <a:bodyPr/>
          <a:lstStyle/>
          <a:p>
            <a:fld id="{B747A8A1-F4C9-4C57-BF46-8C2095F91DCD}" type="datetime1">
              <a:rPr lang="en-US" smtClean="0"/>
              <a:t>4/16/2026</a:t>
            </a:fld>
            <a:endParaRPr lang="en-US" dirty="0"/>
          </a:p>
        </p:txBody>
      </p:sp>
      <p:sp>
        <p:nvSpPr>
          <p:cNvPr id="3" name="Footer Placeholder 2">
            <a:extLst>
              <a:ext uri="{FF2B5EF4-FFF2-40B4-BE49-F238E27FC236}">
                <a16:creationId xmlns:a16="http://schemas.microsoft.com/office/drawing/2014/main" id="{91051BB6-C1C6-76D5-59DC-735A2EE020A8}"/>
              </a:ext>
            </a:extLst>
          </p:cNvPr>
          <p:cNvSpPr>
            <a:spLocks noGrp="1"/>
          </p:cNvSpPr>
          <p:nvPr>
            <p:ph type="ftr" sz="quarter" idx="11"/>
          </p:nvPr>
        </p:nvSpPr>
        <p:spPr/>
        <p:txBody>
          <a:bodyPr/>
          <a:lstStyle/>
          <a:p>
            <a:r>
              <a:rPr lang="en-US" dirty="0"/>
              <a:t>UNCLASSIFIED</a:t>
            </a:r>
          </a:p>
        </p:txBody>
      </p:sp>
      <p:sp>
        <p:nvSpPr>
          <p:cNvPr id="4" name="Slide Number Placeholder 3">
            <a:extLst>
              <a:ext uri="{FF2B5EF4-FFF2-40B4-BE49-F238E27FC236}">
                <a16:creationId xmlns:a16="http://schemas.microsoft.com/office/drawing/2014/main" id="{071A6A2B-E742-F147-2737-426192CFD12A}"/>
              </a:ext>
            </a:extLst>
          </p:cNvPr>
          <p:cNvSpPr>
            <a:spLocks noGrp="1"/>
          </p:cNvSpPr>
          <p:nvPr>
            <p:ph type="sldNum" sz="quarter" idx="12"/>
          </p:nvPr>
        </p:nvSpPr>
        <p:spPr>
          <a:xfrm>
            <a:off x="9154060" y="6356350"/>
            <a:ext cx="2532888" cy="365125"/>
          </a:xfrm>
        </p:spPr>
        <p:txBody>
          <a:bodyPr/>
          <a:lstStyle/>
          <a:p>
            <a:fld id="{92230763-09DA-4369-B759-4F3C13DCD774}" type="slidenum">
              <a:rPr lang="en-US" smtClean="0"/>
              <a:t>‹#›</a:t>
            </a:fld>
            <a:endParaRPr lang="en-US" dirty="0"/>
          </a:p>
        </p:txBody>
      </p:sp>
      <p:pic>
        <p:nvPicPr>
          <p:cNvPr id="5" name="Picture 4">
            <a:extLst>
              <a:ext uri="{FF2B5EF4-FFF2-40B4-BE49-F238E27FC236}">
                <a16:creationId xmlns:a16="http://schemas.microsoft.com/office/drawing/2014/main" id="{AE743D8C-7D60-D1FE-287C-36AD34CF07A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5085547"/>
            <a:ext cx="12192000" cy="1016000"/>
          </a:xfrm>
          <a:prstGeom prst="rect">
            <a:avLst/>
          </a:prstGeom>
        </p:spPr>
      </p:pic>
      <p:sp>
        <p:nvSpPr>
          <p:cNvPr id="6" name="Rectangle 5">
            <a:extLst>
              <a:ext uri="{FF2B5EF4-FFF2-40B4-BE49-F238E27FC236}">
                <a16:creationId xmlns:a16="http://schemas.microsoft.com/office/drawing/2014/main" id="{524448E4-7EC0-839F-C912-BEFCC1F2DC64}"/>
              </a:ext>
            </a:extLst>
          </p:cNvPr>
          <p:cNvSpPr/>
          <p:nvPr userDrawn="1"/>
        </p:nvSpPr>
        <p:spPr>
          <a:xfrm>
            <a:off x="0" y="4384016"/>
            <a:ext cx="12192000" cy="597238"/>
          </a:xfrm>
          <a:prstGeom prst="rect">
            <a:avLst/>
          </a:prstGeom>
          <a:solidFill>
            <a:schemeClr val="tx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Text Placeholder 8">
            <a:extLst>
              <a:ext uri="{FF2B5EF4-FFF2-40B4-BE49-F238E27FC236}">
                <a16:creationId xmlns:a16="http://schemas.microsoft.com/office/drawing/2014/main" id="{1A82A3F8-A83C-F018-AF6B-A613FF802BF8}"/>
              </a:ext>
            </a:extLst>
          </p:cNvPr>
          <p:cNvSpPr>
            <a:spLocks noGrp="1"/>
          </p:cNvSpPr>
          <p:nvPr>
            <p:ph type="body" sz="quarter" idx="14" hasCustomPrompt="1"/>
          </p:nvPr>
        </p:nvSpPr>
        <p:spPr>
          <a:xfrm>
            <a:off x="0" y="258763"/>
            <a:ext cx="12192000" cy="215900"/>
          </a:xfrm>
        </p:spPr>
        <p:txBody>
          <a:bodyPr>
            <a:noAutofit/>
          </a:bodyPr>
          <a:lstStyle>
            <a:lvl1pPr marL="0" indent="0" algn="ctr">
              <a:buNone/>
              <a:defRPr sz="1200" b="1">
                <a:solidFill>
                  <a:srgbClr val="00293A"/>
                </a:solidFill>
              </a:defRPr>
            </a:lvl1pPr>
          </a:lstStyle>
          <a:p>
            <a:pPr lvl="0"/>
            <a:r>
              <a:rPr lang="en-US"/>
              <a:t>Click to edit the title</a:t>
            </a:r>
          </a:p>
        </p:txBody>
      </p:sp>
    </p:spTree>
    <p:extLst>
      <p:ext uri="{BB962C8B-B14F-4D97-AF65-F5344CB8AC3E}">
        <p14:creationId xmlns:p14="http://schemas.microsoft.com/office/powerpoint/2010/main" val="3758840530"/>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D05818-40D6-A3FB-DB69-A66CD0672B35}"/>
              </a:ext>
            </a:extLst>
          </p:cNvPr>
          <p:cNvSpPr>
            <a:spLocks noGrp="1"/>
          </p:cNvSpPr>
          <p:nvPr>
            <p:ph type="title"/>
          </p:nvPr>
        </p:nvSpPr>
        <p:spPr>
          <a:xfrm>
            <a:off x="831850" y="1709739"/>
            <a:ext cx="10515600" cy="1146584"/>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D51B8F56-9917-B2D3-0FEC-B33FD31B1DA7}"/>
              </a:ext>
            </a:extLst>
          </p:cNvPr>
          <p:cNvSpPr>
            <a:spLocks noGrp="1"/>
          </p:cNvSpPr>
          <p:nvPr>
            <p:ph type="body" idx="1"/>
          </p:nvPr>
        </p:nvSpPr>
        <p:spPr>
          <a:xfrm>
            <a:off x="831850" y="2958627"/>
            <a:ext cx="10515600" cy="1358850"/>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7D150AFF-D446-E80D-C484-81D8B9340EAC}"/>
              </a:ext>
            </a:extLst>
          </p:cNvPr>
          <p:cNvSpPr>
            <a:spLocks noGrp="1"/>
          </p:cNvSpPr>
          <p:nvPr>
            <p:ph type="dt" sz="half" idx="10"/>
          </p:nvPr>
        </p:nvSpPr>
        <p:spPr>
          <a:xfrm>
            <a:off x="500332" y="6356350"/>
            <a:ext cx="2537608" cy="365125"/>
          </a:xfrm>
        </p:spPr>
        <p:txBody>
          <a:bodyPr/>
          <a:lstStyle/>
          <a:p>
            <a:fld id="{AE6966B9-88C7-4C18-8DAE-951CE5677ADC}" type="datetime1">
              <a:rPr lang="en-US" smtClean="0"/>
              <a:t>4/16/2026</a:t>
            </a:fld>
            <a:endParaRPr lang="en-US" dirty="0"/>
          </a:p>
        </p:txBody>
      </p:sp>
      <p:sp>
        <p:nvSpPr>
          <p:cNvPr id="5" name="Footer Placeholder 4">
            <a:extLst>
              <a:ext uri="{FF2B5EF4-FFF2-40B4-BE49-F238E27FC236}">
                <a16:creationId xmlns:a16="http://schemas.microsoft.com/office/drawing/2014/main" id="{0FEDF66D-594D-98A5-DC16-535095F0837C}"/>
              </a:ext>
            </a:extLst>
          </p:cNvPr>
          <p:cNvSpPr>
            <a:spLocks noGrp="1"/>
          </p:cNvSpPr>
          <p:nvPr>
            <p:ph type="ftr" sz="quarter" idx="11"/>
          </p:nvPr>
        </p:nvSpPr>
        <p:spPr/>
        <p:txBody>
          <a:bodyPr/>
          <a:lstStyle/>
          <a:p>
            <a:r>
              <a:rPr lang="en-US" dirty="0"/>
              <a:t>UNCLASSIFIED</a:t>
            </a:r>
          </a:p>
        </p:txBody>
      </p:sp>
      <p:sp>
        <p:nvSpPr>
          <p:cNvPr id="6" name="Slide Number Placeholder 5">
            <a:extLst>
              <a:ext uri="{FF2B5EF4-FFF2-40B4-BE49-F238E27FC236}">
                <a16:creationId xmlns:a16="http://schemas.microsoft.com/office/drawing/2014/main" id="{A4E3CEB8-06F9-D976-3D0B-C8042085A8B3}"/>
              </a:ext>
            </a:extLst>
          </p:cNvPr>
          <p:cNvSpPr>
            <a:spLocks noGrp="1"/>
          </p:cNvSpPr>
          <p:nvPr>
            <p:ph type="sldNum" sz="quarter" idx="12"/>
          </p:nvPr>
        </p:nvSpPr>
        <p:spPr>
          <a:xfrm>
            <a:off x="9154060" y="6356350"/>
            <a:ext cx="2532888" cy="365125"/>
          </a:xfrm>
        </p:spPr>
        <p:txBody>
          <a:bodyPr/>
          <a:lstStyle/>
          <a:p>
            <a:fld id="{92230763-09DA-4369-B759-4F3C13DCD774}" type="slidenum">
              <a:rPr lang="en-US" smtClean="0"/>
              <a:t>‹#›</a:t>
            </a:fld>
            <a:endParaRPr lang="en-US" dirty="0"/>
          </a:p>
        </p:txBody>
      </p:sp>
      <p:pic>
        <p:nvPicPr>
          <p:cNvPr id="7" name="Picture 6">
            <a:extLst>
              <a:ext uri="{FF2B5EF4-FFF2-40B4-BE49-F238E27FC236}">
                <a16:creationId xmlns:a16="http://schemas.microsoft.com/office/drawing/2014/main" id="{A88DB70B-E377-0420-F34D-FA573770AD0A}"/>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5085547"/>
            <a:ext cx="12192000" cy="1016000"/>
          </a:xfrm>
          <a:prstGeom prst="rect">
            <a:avLst/>
          </a:prstGeom>
        </p:spPr>
      </p:pic>
      <p:sp>
        <p:nvSpPr>
          <p:cNvPr id="8" name="Rectangle 7">
            <a:extLst>
              <a:ext uri="{FF2B5EF4-FFF2-40B4-BE49-F238E27FC236}">
                <a16:creationId xmlns:a16="http://schemas.microsoft.com/office/drawing/2014/main" id="{8974ED30-27E8-FD84-0775-56DAC374886F}"/>
              </a:ext>
            </a:extLst>
          </p:cNvPr>
          <p:cNvSpPr/>
          <p:nvPr userDrawn="1"/>
        </p:nvSpPr>
        <p:spPr>
          <a:xfrm>
            <a:off x="0" y="4384016"/>
            <a:ext cx="12192000" cy="597238"/>
          </a:xfrm>
          <a:prstGeom prst="rect">
            <a:avLst/>
          </a:prstGeom>
          <a:solidFill>
            <a:schemeClr val="tx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Text Placeholder 8">
            <a:extLst>
              <a:ext uri="{FF2B5EF4-FFF2-40B4-BE49-F238E27FC236}">
                <a16:creationId xmlns:a16="http://schemas.microsoft.com/office/drawing/2014/main" id="{69D867F9-9F28-1211-0344-995D030CC142}"/>
              </a:ext>
            </a:extLst>
          </p:cNvPr>
          <p:cNvSpPr>
            <a:spLocks noGrp="1"/>
          </p:cNvSpPr>
          <p:nvPr>
            <p:ph type="body" sz="quarter" idx="14" hasCustomPrompt="1"/>
          </p:nvPr>
        </p:nvSpPr>
        <p:spPr>
          <a:xfrm>
            <a:off x="0" y="258763"/>
            <a:ext cx="12192000" cy="215900"/>
          </a:xfrm>
        </p:spPr>
        <p:txBody>
          <a:bodyPr>
            <a:noAutofit/>
          </a:bodyPr>
          <a:lstStyle>
            <a:lvl1pPr marL="0" indent="0" algn="ctr">
              <a:buNone/>
              <a:defRPr sz="1200" b="1">
                <a:solidFill>
                  <a:srgbClr val="00293A"/>
                </a:solidFill>
              </a:defRPr>
            </a:lvl1pPr>
          </a:lstStyle>
          <a:p>
            <a:pPr lvl="0"/>
            <a:r>
              <a:rPr lang="en-US"/>
              <a:t>Click to edit the title</a:t>
            </a:r>
          </a:p>
        </p:txBody>
      </p:sp>
    </p:spTree>
    <p:extLst>
      <p:ext uri="{BB962C8B-B14F-4D97-AF65-F5344CB8AC3E}">
        <p14:creationId xmlns:p14="http://schemas.microsoft.com/office/powerpoint/2010/main" val="285673463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Learning Objective">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CA6EDCC3-7D66-958B-66B8-A2D27ABF1CB6}"/>
              </a:ext>
            </a:extLst>
          </p:cNvPr>
          <p:cNvSpPr>
            <a:spLocks noGrp="1"/>
          </p:cNvSpPr>
          <p:nvPr>
            <p:ph type="dt" sz="half" idx="10"/>
          </p:nvPr>
        </p:nvSpPr>
        <p:spPr/>
        <p:txBody>
          <a:bodyPr/>
          <a:lstStyle/>
          <a:p>
            <a:fld id="{968B1CFF-4006-4E64-88B8-712B12C49315}" type="datetime1">
              <a:rPr lang="en-US" smtClean="0"/>
              <a:t>4/16/2026</a:t>
            </a:fld>
            <a:endParaRPr lang="en-US" dirty="0"/>
          </a:p>
        </p:txBody>
      </p:sp>
      <p:sp>
        <p:nvSpPr>
          <p:cNvPr id="4" name="Footer Placeholder 3">
            <a:extLst>
              <a:ext uri="{FF2B5EF4-FFF2-40B4-BE49-F238E27FC236}">
                <a16:creationId xmlns:a16="http://schemas.microsoft.com/office/drawing/2014/main" id="{8A888ECB-ADE2-7478-5646-2CE8499C95E8}"/>
              </a:ext>
            </a:extLst>
          </p:cNvPr>
          <p:cNvSpPr>
            <a:spLocks noGrp="1"/>
          </p:cNvSpPr>
          <p:nvPr>
            <p:ph type="ftr" sz="quarter" idx="11"/>
          </p:nvPr>
        </p:nvSpPr>
        <p:spPr/>
        <p:txBody>
          <a:bodyPr/>
          <a:lstStyle/>
          <a:p>
            <a:r>
              <a:rPr lang="en-US" dirty="0"/>
              <a:t>UNCLASSIFIED</a:t>
            </a:r>
          </a:p>
        </p:txBody>
      </p:sp>
      <p:sp>
        <p:nvSpPr>
          <p:cNvPr id="5" name="Slide Number Placeholder 4">
            <a:extLst>
              <a:ext uri="{FF2B5EF4-FFF2-40B4-BE49-F238E27FC236}">
                <a16:creationId xmlns:a16="http://schemas.microsoft.com/office/drawing/2014/main" id="{66B56DF6-847F-BB6A-9FAE-49A77E5AD071}"/>
              </a:ext>
            </a:extLst>
          </p:cNvPr>
          <p:cNvSpPr>
            <a:spLocks noGrp="1"/>
          </p:cNvSpPr>
          <p:nvPr>
            <p:ph type="sldNum" sz="quarter" idx="12"/>
          </p:nvPr>
        </p:nvSpPr>
        <p:spPr/>
        <p:txBody>
          <a:bodyPr/>
          <a:lstStyle/>
          <a:p>
            <a:fld id="{92230763-09DA-4369-B759-4F3C13DCD774}" type="slidenum">
              <a:rPr lang="en-US" smtClean="0"/>
              <a:pPr/>
              <a:t>‹#›</a:t>
            </a:fld>
            <a:endParaRPr lang="en-US" dirty="0"/>
          </a:p>
        </p:txBody>
      </p:sp>
      <p:sp>
        <p:nvSpPr>
          <p:cNvPr id="7" name="Text Placeholder 6">
            <a:extLst>
              <a:ext uri="{FF2B5EF4-FFF2-40B4-BE49-F238E27FC236}">
                <a16:creationId xmlns:a16="http://schemas.microsoft.com/office/drawing/2014/main" id="{86EF53E9-FEE4-CCE3-2696-CEE50B69F236}"/>
              </a:ext>
            </a:extLst>
          </p:cNvPr>
          <p:cNvSpPr>
            <a:spLocks noGrp="1"/>
          </p:cNvSpPr>
          <p:nvPr>
            <p:ph type="body" sz="quarter" idx="13" hasCustomPrompt="1"/>
          </p:nvPr>
        </p:nvSpPr>
        <p:spPr>
          <a:xfrm>
            <a:off x="438912" y="1700784"/>
            <a:ext cx="11307762" cy="4210050"/>
          </a:xfrm>
        </p:spPr>
        <p:txBody>
          <a:bodyPr/>
          <a:lstStyle>
            <a:lvl1pPr marL="0" indent="0">
              <a:buNone/>
              <a:defRPr/>
            </a:lvl1pPr>
          </a:lstStyle>
          <a:p>
            <a:pPr lvl="0"/>
            <a:r>
              <a:rPr lang="en-US"/>
              <a:t>Click to add Terminal Learning Objective</a:t>
            </a:r>
          </a:p>
        </p:txBody>
      </p:sp>
      <p:sp>
        <p:nvSpPr>
          <p:cNvPr id="2" name="Text Placeholder 8">
            <a:extLst>
              <a:ext uri="{FF2B5EF4-FFF2-40B4-BE49-F238E27FC236}">
                <a16:creationId xmlns:a16="http://schemas.microsoft.com/office/drawing/2014/main" id="{C64BFD35-504F-31CA-4962-2E7068BE90BC}"/>
              </a:ext>
            </a:extLst>
          </p:cNvPr>
          <p:cNvSpPr>
            <a:spLocks noGrp="1"/>
          </p:cNvSpPr>
          <p:nvPr>
            <p:ph type="body" sz="quarter" idx="14" hasCustomPrompt="1"/>
          </p:nvPr>
        </p:nvSpPr>
        <p:spPr>
          <a:xfrm>
            <a:off x="0" y="258763"/>
            <a:ext cx="12192000" cy="215900"/>
          </a:xfrm>
        </p:spPr>
        <p:txBody>
          <a:bodyPr anchor="ctr" anchorCtr="0">
            <a:noAutofit/>
          </a:bodyPr>
          <a:lstStyle>
            <a:lvl1pPr marL="0" indent="0" algn="ctr">
              <a:buNone/>
              <a:defRPr sz="1200" b="1">
                <a:solidFill>
                  <a:srgbClr val="00293A"/>
                </a:solidFill>
              </a:defRPr>
            </a:lvl1pPr>
          </a:lstStyle>
          <a:p>
            <a:pPr lvl="0"/>
            <a:r>
              <a:rPr lang="en-US"/>
              <a:t>Click to edit the title</a:t>
            </a:r>
          </a:p>
        </p:txBody>
      </p:sp>
    </p:spTree>
    <p:extLst>
      <p:ext uri="{BB962C8B-B14F-4D97-AF65-F5344CB8AC3E}">
        <p14:creationId xmlns:p14="http://schemas.microsoft.com/office/powerpoint/2010/main" val="346345346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93EB7C-CB03-89A3-7B8F-653304801DC9}"/>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AEA008F4-C0FE-A04F-1316-40519194783B}"/>
              </a:ext>
            </a:extLst>
          </p:cNvPr>
          <p:cNvSpPr>
            <a:spLocks noGrp="1"/>
          </p:cNvSpPr>
          <p:nvPr>
            <p:ph type="dt" sz="half" idx="10"/>
          </p:nvPr>
        </p:nvSpPr>
        <p:spPr>
          <a:xfrm>
            <a:off x="517584" y="6356350"/>
            <a:ext cx="2520355" cy="365125"/>
          </a:xfrm>
        </p:spPr>
        <p:txBody>
          <a:bodyPr/>
          <a:lstStyle/>
          <a:p>
            <a:fld id="{14723AFA-9489-4BC8-8B40-71941F7392FC}" type="datetime1">
              <a:rPr lang="en-US" smtClean="0"/>
              <a:t>4/16/2026</a:t>
            </a:fld>
            <a:endParaRPr lang="en-US" dirty="0"/>
          </a:p>
        </p:txBody>
      </p:sp>
      <p:sp>
        <p:nvSpPr>
          <p:cNvPr id="4" name="Footer Placeholder 3">
            <a:extLst>
              <a:ext uri="{FF2B5EF4-FFF2-40B4-BE49-F238E27FC236}">
                <a16:creationId xmlns:a16="http://schemas.microsoft.com/office/drawing/2014/main" id="{A1D5F98F-195F-4717-2F0D-C833AEC95296}"/>
              </a:ext>
            </a:extLst>
          </p:cNvPr>
          <p:cNvSpPr>
            <a:spLocks noGrp="1"/>
          </p:cNvSpPr>
          <p:nvPr>
            <p:ph type="ftr" sz="quarter" idx="11"/>
          </p:nvPr>
        </p:nvSpPr>
        <p:spPr/>
        <p:txBody>
          <a:bodyPr/>
          <a:lstStyle/>
          <a:p>
            <a:r>
              <a:rPr lang="en-US" dirty="0"/>
              <a:t>UNCLASSIFIED</a:t>
            </a:r>
          </a:p>
        </p:txBody>
      </p:sp>
      <p:sp>
        <p:nvSpPr>
          <p:cNvPr id="5" name="Slide Number Placeholder 4">
            <a:extLst>
              <a:ext uri="{FF2B5EF4-FFF2-40B4-BE49-F238E27FC236}">
                <a16:creationId xmlns:a16="http://schemas.microsoft.com/office/drawing/2014/main" id="{968E8BCE-F264-0A98-BF9C-3FE25038EE7E}"/>
              </a:ext>
            </a:extLst>
          </p:cNvPr>
          <p:cNvSpPr>
            <a:spLocks noGrp="1"/>
          </p:cNvSpPr>
          <p:nvPr>
            <p:ph type="sldNum" sz="quarter" idx="12"/>
          </p:nvPr>
        </p:nvSpPr>
        <p:spPr>
          <a:xfrm>
            <a:off x="9154060" y="6356350"/>
            <a:ext cx="2532888" cy="365125"/>
          </a:xfrm>
        </p:spPr>
        <p:txBody>
          <a:bodyPr/>
          <a:lstStyle/>
          <a:p>
            <a:fld id="{92230763-09DA-4369-B759-4F3C13DCD774}" type="slidenum">
              <a:rPr lang="en-US" smtClean="0"/>
              <a:t>‹#›</a:t>
            </a:fld>
            <a:endParaRPr lang="en-US" dirty="0"/>
          </a:p>
        </p:txBody>
      </p:sp>
      <p:pic>
        <p:nvPicPr>
          <p:cNvPr id="6" name="Picture 5">
            <a:extLst>
              <a:ext uri="{FF2B5EF4-FFF2-40B4-BE49-F238E27FC236}">
                <a16:creationId xmlns:a16="http://schemas.microsoft.com/office/drawing/2014/main" id="{D7D1C29D-6094-2BFD-B1E1-89617B52E072}"/>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5085547"/>
            <a:ext cx="12192000" cy="1016000"/>
          </a:xfrm>
          <a:prstGeom prst="rect">
            <a:avLst/>
          </a:prstGeom>
        </p:spPr>
      </p:pic>
      <p:sp>
        <p:nvSpPr>
          <p:cNvPr id="7" name="Rectangle 6">
            <a:extLst>
              <a:ext uri="{FF2B5EF4-FFF2-40B4-BE49-F238E27FC236}">
                <a16:creationId xmlns:a16="http://schemas.microsoft.com/office/drawing/2014/main" id="{E1BE6E9A-F824-49E6-8140-2AEF8F52CE5E}"/>
              </a:ext>
            </a:extLst>
          </p:cNvPr>
          <p:cNvSpPr/>
          <p:nvPr userDrawn="1"/>
        </p:nvSpPr>
        <p:spPr>
          <a:xfrm>
            <a:off x="0" y="4384016"/>
            <a:ext cx="12192000" cy="597238"/>
          </a:xfrm>
          <a:prstGeom prst="rect">
            <a:avLst/>
          </a:prstGeom>
          <a:solidFill>
            <a:schemeClr val="tx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Text Placeholder 8">
            <a:extLst>
              <a:ext uri="{FF2B5EF4-FFF2-40B4-BE49-F238E27FC236}">
                <a16:creationId xmlns:a16="http://schemas.microsoft.com/office/drawing/2014/main" id="{52E64E12-0840-99A5-D1C2-9A060240BE1E}"/>
              </a:ext>
            </a:extLst>
          </p:cNvPr>
          <p:cNvSpPr>
            <a:spLocks noGrp="1"/>
          </p:cNvSpPr>
          <p:nvPr>
            <p:ph type="body" sz="quarter" idx="14" hasCustomPrompt="1"/>
          </p:nvPr>
        </p:nvSpPr>
        <p:spPr>
          <a:xfrm>
            <a:off x="0" y="258763"/>
            <a:ext cx="12192000" cy="215900"/>
          </a:xfrm>
        </p:spPr>
        <p:txBody>
          <a:bodyPr>
            <a:noAutofit/>
          </a:bodyPr>
          <a:lstStyle>
            <a:lvl1pPr marL="0" indent="0" algn="ctr">
              <a:buNone/>
              <a:defRPr sz="1200" b="1">
                <a:solidFill>
                  <a:srgbClr val="00293A"/>
                </a:solidFill>
              </a:defRPr>
            </a:lvl1pPr>
          </a:lstStyle>
          <a:p>
            <a:pPr lvl="0"/>
            <a:r>
              <a:rPr lang="en-US"/>
              <a:t>Click to edit the title</a:t>
            </a:r>
          </a:p>
        </p:txBody>
      </p:sp>
    </p:spTree>
    <p:extLst>
      <p:ext uri="{BB962C8B-B14F-4D97-AF65-F5344CB8AC3E}">
        <p14:creationId xmlns:p14="http://schemas.microsoft.com/office/powerpoint/2010/main" val="358292969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Graphic Large Right">
    <p:spTree>
      <p:nvGrpSpPr>
        <p:cNvPr id="1" name=""/>
        <p:cNvGrpSpPr/>
        <p:nvPr/>
      </p:nvGrpSpPr>
      <p:grpSpPr>
        <a:xfrm>
          <a:off x="0" y="0"/>
          <a:ext cx="0" cy="0"/>
          <a:chOff x="0" y="0"/>
          <a:chExt cx="0" cy="0"/>
        </a:xfrm>
      </p:grpSpPr>
      <p:sp>
        <p:nvSpPr>
          <p:cNvPr id="5" name="Date Placeholder 4">
            <a:extLst>
              <a:ext uri="{FF2B5EF4-FFF2-40B4-BE49-F238E27FC236}">
                <a16:creationId xmlns:a16="http://schemas.microsoft.com/office/drawing/2014/main" id="{12A609CC-C963-22EE-4680-2B61C50E79F0}"/>
              </a:ext>
            </a:extLst>
          </p:cNvPr>
          <p:cNvSpPr>
            <a:spLocks noGrp="1"/>
          </p:cNvSpPr>
          <p:nvPr>
            <p:ph type="dt" sz="half" idx="10"/>
          </p:nvPr>
        </p:nvSpPr>
        <p:spPr>
          <a:xfrm>
            <a:off x="503208" y="6356350"/>
            <a:ext cx="2534732" cy="365125"/>
          </a:xfrm>
        </p:spPr>
        <p:txBody>
          <a:bodyPr/>
          <a:lstStyle/>
          <a:p>
            <a:fld id="{CDF17356-DDAC-463D-8164-4E35BD9B730E}" type="datetime1">
              <a:rPr lang="en-US" smtClean="0"/>
              <a:t>4/16/2026</a:t>
            </a:fld>
            <a:endParaRPr lang="en-US" dirty="0"/>
          </a:p>
        </p:txBody>
      </p:sp>
      <p:sp>
        <p:nvSpPr>
          <p:cNvPr id="6" name="Footer Placeholder 5">
            <a:extLst>
              <a:ext uri="{FF2B5EF4-FFF2-40B4-BE49-F238E27FC236}">
                <a16:creationId xmlns:a16="http://schemas.microsoft.com/office/drawing/2014/main" id="{A36FDB8B-8907-0CA3-4AEF-7BC5E2ABE349}"/>
              </a:ext>
            </a:extLst>
          </p:cNvPr>
          <p:cNvSpPr>
            <a:spLocks noGrp="1"/>
          </p:cNvSpPr>
          <p:nvPr>
            <p:ph type="ftr" sz="quarter" idx="11"/>
          </p:nvPr>
        </p:nvSpPr>
        <p:spPr/>
        <p:txBody>
          <a:bodyPr/>
          <a:lstStyle/>
          <a:p>
            <a:r>
              <a:rPr lang="en-US" dirty="0"/>
              <a:t>UNCLASSIFIED</a:t>
            </a:r>
          </a:p>
        </p:txBody>
      </p:sp>
      <p:sp>
        <p:nvSpPr>
          <p:cNvPr id="7" name="Slide Number Placeholder 6">
            <a:extLst>
              <a:ext uri="{FF2B5EF4-FFF2-40B4-BE49-F238E27FC236}">
                <a16:creationId xmlns:a16="http://schemas.microsoft.com/office/drawing/2014/main" id="{D2285658-A443-8E24-41A7-00C6F4B0A145}"/>
              </a:ext>
            </a:extLst>
          </p:cNvPr>
          <p:cNvSpPr>
            <a:spLocks noGrp="1"/>
          </p:cNvSpPr>
          <p:nvPr>
            <p:ph type="sldNum" sz="quarter" idx="12"/>
          </p:nvPr>
        </p:nvSpPr>
        <p:spPr>
          <a:xfrm>
            <a:off x="9154060" y="6356350"/>
            <a:ext cx="2534732" cy="365125"/>
          </a:xfrm>
        </p:spPr>
        <p:txBody>
          <a:bodyPr/>
          <a:lstStyle/>
          <a:p>
            <a:fld id="{92230763-09DA-4369-B759-4F3C13DCD774}" type="slidenum">
              <a:rPr lang="en-US" smtClean="0"/>
              <a:t>‹#›</a:t>
            </a:fld>
            <a:endParaRPr lang="en-US" dirty="0"/>
          </a:p>
        </p:txBody>
      </p:sp>
      <p:sp>
        <p:nvSpPr>
          <p:cNvPr id="8" name="Text Placeholder 7">
            <a:extLst>
              <a:ext uri="{FF2B5EF4-FFF2-40B4-BE49-F238E27FC236}">
                <a16:creationId xmlns:a16="http://schemas.microsoft.com/office/drawing/2014/main" id="{09A8B1F3-66ED-3D40-61F2-9193BE944B5A}"/>
              </a:ext>
            </a:extLst>
          </p:cNvPr>
          <p:cNvSpPr>
            <a:spLocks noGrp="1"/>
          </p:cNvSpPr>
          <p:nvPr>
            <p:ph type="body" sz="quarter" idx="13"/>
          </p:nvPr>
        </p:nvSpPr>
        <p:spPr>
          <a:xfrm>
            <a:off x="438912" y="1700784"/>
            <a:ext cx="3535392" cy="4343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8">
            <a:extLst>
              <a:ext uri="{FF2B5EF4-FFF2-40B4-BE49-F238E27FC236}">
                <a16:creationId xmlns:a16="http://schemas.microsoft.com/office/drawing/2014/main" id="{E58856A6-5826-A0EF-4451-6DF69A4D1935}"/>
              </a:ext>
            </a:extLst>
          </p:cNvPr>
          <p:cNvSpPr>
            <a:spLocks noGrp="1"/>
          </p:cNvSpPr>
          <p:nvPr>
            <p:ph type="body" sz="quarter" idx="14" hasCustomPrompt="1"/>
          </p:nvPr>
        </p:nvSpPr>
        <p:spPr>
          <a:xfrm>
            <a:off x="0" y="258763"/>
            <a:ext cx="12192000" cy="215900"/>
          </a:xfrm>
        </p:spPr>
        <p:txBody>
          <a:bodyPr anchor="ctr" anchorCtr="0">
            <a:noAutofit/>
          </a:bodyPr>
          <a:lstStyle>
            <a:lvl1pPr marL="0" indent="0" algn="ctr">
              <a:buNone/>
              <a:defRPr sz="1200" b="1">
                <a:solidFill>
                  <a:srgbClr val="00293A"/>
                </a:solidFill>
              </a:defRPr>
            </a:lvl1pPr>
          </a:lstStyle>
          <a:p>
            <a:pPr lvl="0"/>
            <a:r>
              <a:rPr lang="en-US"/>
              <a:t>Click to edit the title</a:t>
            </a:r>
          </a:p>
        </p:txBody>
      </p:sp>
      <p:sp>
        <p:nvSpPr>
          <p:cNvPr id="12" name="Picture Placeholder 11">
            <a:extLst>
              <a:ext uri="{FF2B5EF4-FFF2-40B4-BE49-F238E27FC236}">
                <a16:creationId xmlns:a16="http://schemas.microsoft.com/office/drawing/2014/main" id="{3CFCD236-ACBA-1BAA-C05A-0D88AD70ABCD}"/>
              </a:ext>
            </a:extLst>
          </p:cNvPr>
          <p:cNvSpPr>
            <a:spLocks noGrp="1"/>
          </p:cNvSpPr>
          <p:nvPr>
            <p:ph type="pic" sz="quarter" idx="16" hasCustomPrompt="1"/>
          </p:nvPr>
        </p:nvSpPr>
        <p:spPr>
          <a:xfrm>
            <a:off x="4443984" y="1700784"/>
            <a:ext cx="7315200" cy="4343400"/>
          </a:xfrm>
          <a:solidFill>
            <a:schemeClr val="tx1"/>
          </a:solidFill>
        </p:spPr>
        <p:txBody>
          <a:bodyPr anchor="ctr" anchorCtr="0"/>
          <a:lstStyle>
            <a:lvl1pPr marL="0" indent="0" algn="ctr">
              <a:buNone/>
              <a:defRPr>
                <a:solidFill>
                  <a:schemeClr val="bg1"/>
                </a:solidFill>
              </a:defRPr>
            </a:lvl1pPr>
          </a:lstStyle>
          <a:p>
            <a:r>
              <a:rPr lang="en-US" dirty="0"/>
              <a:t>GRAPHIC PLACEHOLDER</a:t>
            </a:r>
          </a:p>
        </p:txBody>
      </p:sp>
      <p:sp>
        <p:nvSpPr>
          <p:cNvPr id="13" name="Text Placeholder 10">
            <a:extLst>
              <a:ext uri="{FF2B5EF4-FFF2-40B4-BE49-F238E27FC236}">
                <a16:creationId xmlns:a16="http://schemas.microsoft.com/office/drawing/2014/main" id="{C953263A-4639-84C0-C3D8-4E58FC26278F}"/>
              </a:ext>
            </a:extLst>
          </p:cNvPr>
          <p:cNvSpPr>
            <a:spLocks noGrp="1"/>
          </p:cNvSpPr>
          <p:nvPr>
            <p:ph type="body" sz="quarter" idx="17"/>
          </p:nvPr>
        </p:nvSpPr>
        <p:spPr>
          <a:xfrm>
            <a:off x="2237225" y="640080"/>
            <a:ext cx="7600112" cy="704088"/>
          </a:xfrm>
        </p:spPr>
        <p:txBody>
          <a:bodyPr>
            <a:noAutofit/>
          </a:bodyPr>
          <a:lstStyle>
            <a:lvl1pPr marL="0" indent="0">
              <a:lnSpc>
                <a:spcPct val="100000"/>
              </a:lnSpc>
              <a:spcBef>
                <a:spcPts val="0"/>
              </a:spcBef>
              <a:buNone/>
              <a:defRPr sz="2000"/>
            </a:lvl1pPr>
            <a:lvl2pPr marL="457200" indent="0">
              <a:buNone/>
              <a:defRPr sz="2000"/>
            </a:lvl2pPr>
            <a:lvl3pPr>
              <a:defRPr sz="2000"/>
            </a:lvl3pPr>
            <a:lvl4pPr>
              <a:defRPr sz="2000"/>
            </a:lvl4pPr>
            <a:lvl5pPr>
              <a:defRPr sz="2000"/>
            </a:lvl5pPr>
          </a:lstStyle>
          <a:p>
            <a:pPr lvl="0"/>
            <a:r>
              <a:rPr lang="en-US"/>
              <a:t>Click to edit Master text styles</a:t>
            </a:r>
          </a:p>
        </p:txBody>
      </p:sp>
    </p:spTree>
    <p:extLst>
      <p:ext uri="{BB962C8B-B14F-4D97-AF65-F5344CB8AC3E}">
        <p14:creationId xmlns:p14="http://schemas.microsoft.com/office/powerpoint/2010/main" val="144009801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Graphic Right ">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C317023-71B7-F37D-0787-3276518D120F}"/>
              </a:ext>
            </a:extLst>
          </p:cNvPr>
          <p:cNvSpPr>
            <a:spLocks noGrp="1"/>
          </p:cNvSpPr>
          <p:nvPr>
            <p:ph sz="half" idx="1" hasCustomPrompt="1"/>
          </p:nvPr>
        </p:nvSpPr>
        <p:spPr>
          <a:xfrm>
            <a:off x="438912" y="1700784"/>
            <a:ext cx="5394960" cy="4343400"/>
          </a:xfrm>
        </p:spPr>
        <p:txBody>
          <a:bodyPr/>
          <a:lstStyle>
            <a:lvl1pPr marL="228600" indent="-228600">
              <a:buFont typeface="Arial" panose="020B0604020202020204" pitchFamily="34" charset="0"/>
              <a:buChar char="•"/>
              <a:defRPr/>
            </a:lvl1pPr>
          </a:lstStyle>
          <a:p>
            <a:pPr lvl="0"/>
            <a:r>
              <a:rPr lang="en-US"/>
              <a:t>Click to edit text</a:t>
            </a:r>
          </a:p>
        </p:txBody>
      </p:sp>
      <p:sp>
        <p:nvSpPr>
          <p:cNvPr id="5" name="Date Placeholder 4">
            <a:extLst>
              <a:ext uri="{FF2B5EF4-FFF2-40B4-BE49-F238E27FC236}">
                <a16:creationId xmlns:a16="http://schemas.microsoft.com/office/drawing/2014/main" id="{993E7148-EEA4-711D-9724-90E0016D35D9}"/>
              </a:ext>
            </a:extLst>
          </p:cNvPr>
          <p:cNvSpPr>
            <a:spLocks noGrp="1"/>
          </p:cNvSpPr>
          <p:nvPr>
            <p:ph type="dt" sz="half" idx="10"/>
          </p:nvPr>
        </p:nvSpPr>
        <p:spPr>
          <a:xfrm>
            <a:off x="461738" y="6356350"/>
            <a:ext cx="2576201" cy="365125"/>
          </a:xfrm>
        </p:spPr>
        <p:txBody>
          <a:bodyPr/>
          <a:lstStyle/>
          <a:p>
            <a:fld id="{8CD541F0-25FC-4FBF-9272-63B1092686D5}" type="datetime1">
              <a:rPr lang="en-US" smtClean="0"/>
              <a:t>4/16/2026</a:t>
            </a:fld>
            <a:endParaRPr lang="en-US" dirty="0"/>
          </a:p>
        </p:txBody>
      </p:sp>
      <p:sp>
        <p:nvSpPr>
          <p:cNvPr id="6" name="Footer Placeholder 5">
            <a:extLst>
              <a:ext uri="{FF2B5EF4-FFF2-40B4-BE49-F238E27FC236}">
                <a16:creationId xmlns:a16="http://schemas.microsoft.com/office/drawing/2014/main" id="{8A0C02B6-8700-A26B-0FF6-85F592692A60}"/>
              </a:ext>
            </a:extLst>
          </p:cNvPr>
          <p:cNvSpPr>
            <a:spLocks noGrp="1"/>
          </p:cNvSpPr>
          <p:nvPr>
            <p:ph type="ftr" sz="quarter" idx="11"/>
          </p:nvPr>
        </p:nvSpPr>
        <p:spPr/>
        <p:txBody>
          <a:bodyPr/>
          <a:lstStyle/>
          <a:p>
            <a:r>
              <a:rPr lang="en-US" dirty="0"/>
              <a:t>UNCLASSIFIED</a:t>
            </a:r>
          </a:p>
        </p:txBody>
      </p:sp>
      <p:sp>
        <p:nvSpPr>
          <p:cNvPr id="7" name="Slide Number Placeholder 6">
            <a:extLst>
              <a:ext uri="{FF2B5EF4-FFF2-40B4-BE49-F238E27FC236}">
                <a16:creationId xmlns:a16="http://schemas.microsoft.com/office/drawing/2014/main" id="{5ED00C34-D30A-2C21-B4D5-EA15200D78C0}"/>
              </a:ext>
            </a:extLst>
          </p:cNvPr>
          <p:cNvSpPr>
            <a:spLocks noGrp="1"/>
          </p:cNvSpPr>
          <p:nvPr>
            <p:ph type="sldNum" sz="quarter" idx="12"/>
          </p:nvPr>
        </p:nvSpPr>
        <p:spPr>
          <a:xfrm>
            <a:off x="9154060" y="6356350"/>
            <a:ext cx="2532888" cy="365125"/>
          </a:xfrm>
        </p:spPr>
        <p:txBody>
          <a:bodyPr/>
          <a:lstStyle/>
          <a:p>
            <a:fld id="{92230763-09DA-4369-B759-4F3C13DCD774}" type="slidenum">
              <a:rPr lang="en-US" smtClean="0"/>
              <a:t>‹#›</a:t>
            </a:fld>
            <a:endParaRPr lang="en-US" dirty="0"/>
          </a:p>
        </p:txBody>
      </p:sp>
      <p:sp>
        <p:nvSpPr>
          <p:cNvPr id="9" name="Text Placeholder 8">
            <a:extLst>
              <a:ext uri="{FF2B5EF4-FFF2-40B4-BE49-F238E27FC236}">
                <a16:creationId xmlns:a16="http://schemas.microsoft.com/office/drawing/2014/main" id="{3B544037-4A3E-5E16-C442-2B26E7D10949}"/>
              </a:ext>
            </a:extLst>
          </p:cNvPr>
          <p:cNvSpPr>
            <a:spLocks noGrp="1"/>
          </p:cNvSpPr>
          <p:nvPr>
            <p:ph type="body" sz="quarter" idx="14" hasCustomPrompt="1"/>
          </p:nvPr>
        </p:nvSpPr>
        <p:spPr>
          <a:xfrm>
            <a:off x="0" y="258763"/>
            <a:ext cx="12192000" cy="215900"/>
          </a:xfrm>
        </p:spPr>
        <p:txBody>
          <a:bodyPr anchor="ctr" anchorCtr="0">
            <a:noAutofit/>
          </a:bodyPr>
          <a:lstStyle>
            <a:lvl1pPr marL="0" indent="0" algn="ctr">
              <a:buNone/>
              <a:defRPr sz="1200" b="1">
                <a:solidFill>
                  <a:srgbClr val="00293A"/>
                </a:solidFill>
              </a:defRPr>
            </a:lvl1pPr>
          </a:lstStyle>
          <a:p>
            <a:pPr lvl="0"/>
            <a:r>
              <a:rPr lang="en-US"/>
              <a:t>Click to edit the title</a:t>
            </a:r>
          </a:p>
        </p:txBody>
      </p:sp>
      <p:sp>
        <p:nvSpPr>
          <p:cNvPr id="2" name="Picture Placeholder 11">
            <a:extLst>
              <a:ext uri="{FF2B5EF4-FFF2-40B4-BE49-F238E27FC236}">
                <a16:creationId xmlns:a16="http://schemas.microsoft.com/office/drawing/2014/main" id="{0C6A323F-73F7-2304-DE07-5C77F5C9555A}"/>
              </a:ext>
            </a:extLst>
          </p:cNvPr>
          <p:cNvSpPr>
            <a:spLocks noGrp="1"/>
          </p:cNvSpPr>
          <p:nvPr>
            <p:ph type="pic" sz="quarter" idx="16" hasCustomPrompt="1"/>
          </p:nvPr>
        </p:nvSpPr>
        <p:spPr>
          <a:xfrm>
            <a:off x="6272784" y="1700784"/>
            <a:ext cx="5486400" cy="4343400"/>
          </a:xfrm>
          <a:solidFill>
            <a:schemeClr val="tx1"/>
          </a:solidFill>
        </p:spPr>
        <p:txBody>
          <a:bodyPr anchor="ctr" anchorCtr="0"/>
          <a:lstStyle>
            <a:lvl1pPr marL="0" indent="0" algn="ctr">
              <a:buNone/>
              <a:defRPr>
                <a:solidFill>
                  <a:schemeClr val="bg1"/>
                </a:solidFill>
              </a:defRPr>
            </a:lvl1pPr>
          </a:lstStyle>
          <a:p>
            <a:r>
              <a:rPr lang="en-US" dirty="0"/>
              <a:t>GRAPHIC PLACEHOLDER</a:t>
            </a:r>
          </a:p>
        </p:txBody>
      </p:sp>
      <p:sp>
        <p:nvSpPr>
          <p:cNvPr id="4" name="Text Placeholder 10">
            <a:extLst>
              <a:ext uri="{FF2B5EF4-FFF2-40B4-BE49-F238E27FC236}">
                <a16:creationId xmlns:a16="http://schemas.microsoft.com/office/drawing/2014/main" id="{B04871BA-F9AE-CDC7-52A3-EC1A2A23390C}"/>
              </a:ext>
            </a:extLst>
          </p:cNvPr>
          <p:cNvSpPr>
            <a:spLocks noGrp="1"/>
          </p:cNvSpPr>
          <p:nvPr>
            <p:ph type="body" sz="quarter" idx="17"/>
          </p:nvPr>
        </p:nvSpPr>
        <p:spPr>
          <a:xfrm>
            <a:off x="2237225" y="640080"/>
            <a:ext cx="7600112" cy="704088"/>
          </a:xfrm>
        </p:spPr>
        <p:txBody>
          <a:bodyPr>
            <a:noAutofit/>
          </a:bodyPr>
          <a:lstStyle>
            <a:lvl1pPr marL="0" indent="0">
              <a:lnSpc>
                <a:spcPct val="100000"/>
              </a:lnSpc>
              <a:spcBef>
                <a:spcPts val="0"/>
              </a:spcBef>
              <a:buNone/>
              <a:defRPr sz="2000"/>
            </a:lvl1pPr>
            <a:lvl2pPr marL="457200" indent="0">
              <a:buNone/>
              <a:defRPr sz="2000"/>
            </a:lvl2pPr>
            <a:lvl3pPr>
              <a:defRPr sz="2000"/>
            </a:lvl3pPr>
            <a:lvl4pPr>
              <a:defRPr sz="2000"/>
            </a:lvl4pPr>
            <a:lvl5pPr>
              <a:defRPr sz="2000"/>
            </a:lvl5pPr>
          </a:lstStyle>
          <a:p>
            <a:pPr lvl="0"/>
            <a:r>
              <a:rPr lang="en-US"/>
              <a:t>Click to edit Master text styles</a:t>
            </a:r>
          </a:p>
        </p:txBody>
      </p:sp>
    </p:spTree>
    <p:extLst>
      <p:ext uri="{BB962C8B-B14F-4D97-AF65-F5344CB8AC3E}">
        <p14:creationId xmlns:p14="http://schemas.microsoft.com/office/powerpoint/2010/main" val="174162955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Full Size Graphic Medium">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C317023-71B7-F37D-0787-3276518D120F}"/>
              </a:ext>
            </a:extLst>
          </p:cNvPr>
          <p:cNvSpPr>
            <a:spLocks noGrp="1"/>
          </p:cNvSpPr>
          <p:nvPr>
            <p:ph sz="half" idx="1" hasCustomPrompt="1"/>
          </p:nvPr>
        </p:nvSpPr>
        <p:spPr>
          <a:xfrm>
            <a:off x="438912" y="1700784"/>
            <a:ext cx="11319278" cy="867318"/>
          </a:xfrm>
        </p:spPr>
        <p:txBody>
          <a:bodyPr/>
          <a:lstStyle>
            <a:lvl1pPr marL="0" indent="0">
              <a:buNone/>
              <a:defRPr/>
            </a:lvl1pPr>
          </a:lstStyle>
          <a:p>
            <a:pPr lvl="0"/>
            <a:r>
              <a:rPr lang="en-US"/>
              <a:t>Click to edit text</a:t>
            </a:r>
          </a:p>
        </p:txBody>
      </p:sp>
      <p:sp>
        <p:nvSpPr>
          <p:cNvPr id="5" name="Date Placeholder 4">
            <a:extLst>
              <a:ext uri="{FF2B5EF4-FFF2-40B4-BE49-F238E27FC236}">
                <a16:creationId xmlns:a16="http://schemas.microsoft.com/office/drawing/2014/main" id="{993E7148-EEA4-711D-9724-90E0016D35D9}"/>
              </a:ext>
            </a:extLst>
          </p:cNvPr>
          <p:cNvSpPr>
            <a:spLocks noGrp="1"/>
          </p:cNvSpPr>
          <p:nvPr>
            <p:ph type="dt" sz="half" idx="10"/>
          </p:nvPr>
        </p:nvSpPr>
        <p:spPr>
          <a:xfrm>
            <a:off x="461738" y="6356350"/>
            <a:ext cx="2576201" cy="365125"/>
          </a:xfrm>
        </p:spPr>
        <p:txBody>
          <a:bodyPr/>
          <a:lstStyle/>
          <a:p>
            <a:fld id="{8CD541F0-25FC-4FBF-9272-63B1092686D5}" type="datetime1">
              <a:rPr lang="en-US" smtClean="0"/>
              <a:t>4/16/2026</a:t>
            </a:fld>
            <a:endParaRPr lang="en-US" dirty="0"/>
          </a:p>
        </p:txBody>
      </p:sp>
      <p:sp>
        <p:nvSpPr>
          <p:cNvPr id="6" name="Footer Placeholder 5">
            <a:extLst>
              <a:ext uri="{FF2B5EF4-FFF2-40B4-BE49-F238E27FC236}">
                <a16:creationId xmlns:a16="http://schemas.microsoft.com/office/drawing/2014/main" id="{8A0C02B6-8700-A26B-0FF6-85F592692A60}"/>
              </a:ext>
            </a:extLst>
          </p:cNvPr>
          <p:cNvSpPr>
            <a:spLocks noGrp="1"/>
          </p:cNvSpPr>
          <p:nvPr>
            <p:ph type="ftr" sz="quarter" idx="11"/>
          </p:nvPr>
        </p:nvSpPr>
        <p:spPr/>
        <p:txBody>
          <a:bodyPr/>
          <a:lstStyle/>
          <a:p>
            <a:r>
              <a:rPr lang="en-US" dirty="0"/>
              <a:t>UNCLASSIFIED</a:t>
            </a:r>
          </a:p>
        </p:txBody>
      </p:sp>
      <p:sp>
        <p:nvSpPr>
          <p:cNvPr id="7" name="Slide Number Placeholder 6">
            <a:extLst>
              <a:ext uri="{FF2B5EF4-FFF2-40B4-BE49-F238E27FC236}">
                <a16:creationId xmlns:a16="http://schemas.microsoft.com/office/drawing/2014/main" id="{5ED00C34-D30A-2C21-B4D5-EA15200D78C0}"/>
              </a:ext>
            </a:extLst>
          </p:cNvPr>
          <p:cNvSpPr>
            <a:spLocks noGrp="1"/>
          </p:cNvSpPr>
          <p:nvPr>
            <p:ph type="sldNum" sz="quarter" idx="12"/>
          </p:nvPr>
        </p:nvSpPr>
        <p:spPr>
          <a:xfrm>
            <a:off x="9154060" y="6356350"/>
            <a:ext cx="2532888" cy="365125"/>
          </a:xfrm>
        </p:spPr>
        <p:txBody>
          <a:bodyPr/>
          <a:lstStyle/>
          <a:p>
            <a:fld id="{92230763-09DA-4369-B759-4F3C13DCD774}" type="slidenum">
              <a:rPr lang="en-US" smtClean="0"/>
              <a:t>‹#›</a:t>
            </a:fld>
            <a:endParaRPr lang="en-US" dirty="0"/>
          </a:p>
        </p:txBody>
      </p:sp>
      <p:sp>
        <p:nvSpPr>
          <p:cNvPr id="9" name="Text Placeholder 8">
            <a:extLst>
              <a:ext uri="{FF2B5EF4-FFF2-40B4-BE49-F238E27FC236}">
                <a16:creationId xmlns:a16="http://schemas.microsoft.com/office/drawing/2014/main" id="{3B544037-4A3E-5E16-C442-2B26E7D10949}"/>
              </a:ext>
            </a:extLst>
          </p:cNvPr>
          <p:cNvSpPr>
            <a:spLocks noGrp="1"/>
          </p:cNvSpPr>
          <p:nvPr>
            <p:ph type="body" sz="quarter" idx="14" hasCustomPrompt="1"/>
          </p:nvPr>
        </p:nvSpPr>
        <p:spPr>
          <a:xfrm>
            <a:off x="0" y="258763"/>
            <a:ext cx="12192000" cy="215900"/>
          </a:xfrm>
        </p:spPr>
        <p:txBody>
          <a:bodyPr anchor="ctr" anchorCtr="0">
            <a:noAutofit/>
          </a:bodyPr>
          <a:lstStyle>
            <a:lvl1pPr marL="0" indent="0" algn="ctr">
              <a:buNone/>
              <a:defRPr sz="1200" b="1">
                <a:solidFill>
                  <a:srgbClr val="00293A"/>
                </a:solidFill>
              </a:defRPr>
            </a:lvl1pPr>
          </a:lstStyle>
          <a:p>
            <a:pPr lvl="0"/>
            <a:r>
              <a:rPr lang="en-US"/>
              <a:t>Click to edit the title</a:t>
            </a:r>
          </a:p>
        </p:txBody>
      </p:sp>
      <p:sp>
        <p:nvSpPr>
          <p:cNvPr id="2" name="Picture Placeholder 11">
            <a:extLst>
              <a:ext uri="{FF2B5EF4-FFF2-40B4-BE49-F238E27FC236}">
                <a16:creationId xmlns:a16="http://schemas.microsoft.com/office/drawing/2014/main" id="{7264DBBB-5B10-087E-7120-3238DBAD09B1}"/>
              </a:ext>
            </a:extLst>
          </p:cNvPr>
          <p:cNvSpPr>
            <a:spLocks noGrp="1"/>
          </p:cNvSpPr>
          <p:nvPr>
            <p:ph type="pic" sz="quarter" idx="16" hasCustomPrompt="1"/>
          </p:nvPr>
        </p:nvSpPr>
        <p:spPr>
          <a:xfrm>
            <a:off x="438912" y="2752344"/>
            <a:ext cx="11320272" cy="3291840"/>
          </a:xfrm>
          <a:solidFill>
            <a:schemeClr val="tx1"/>
          </a:solidFill>
        </p:spPr>
        <p:txBody>
          <a:bodyPr anchor="ctr" anchorCtr="0"/>
          <a:lstStyle>
            <a:lvl1pPr marL="0" indent="0" algn="ctr">
              <a:buNone/>
              <a:defRPr>
                <a:solidFill>
                  <a:schemeClr val="bg1"/>
                </a:solidFill>
              </a:defRPr>
            </a:lvl1pPr>
          </a:lstStyle>
          <a:p>
            <a:r>
              <a:rPr lang="en-US" dirty="0"/>
              <a:t>GRAPHIC PLACEHOLDER</a:t>
            </a:r>
          </a:p>
        </p:txBody>
      </p:sp>
      <p:sp>
        <p:nvSpPr>
          <p:cNvPr id="8" name="Text Placeholder 10">
            <a:extLst>
              <a:ext uri="{FF2B5EF4-FFF2-40B4-BE49-F238E27FC236}">
                <a16:creationId xmlns:a16="http://schemas.microsoft.com/office/drawing/2014/main" id="{A0ACEA95-F3DF-8618-38A4-BFA3ACCA4783}"/>
              </a:ext>
            </a:extLst>
          </p:cNvPr>
          <p:cNvSpPr>
            <a:spLocks noGrp="1"/>
          </p:cNvSpPr>
          <p:nvPr>
            <p:ph type="body" sz="quarter" idx="17"/>
          </p:nvPr>
        </p:nvSpPr>
        <p:spPr>
          <a:xfrm>
            <a:off x="2237225" y="640080"/>
            <a:ext cx="7600112" cy="704088"/>
          </a:xfrm>
        </p:spPr>
        <p:txBody>
          <a:bodyPr>
            <a:noAutofit/>
          </a:bodyPr>
          <a:lstStyle>
            <a:lvl1pPr marL="0" indent="0">
              <a:lnSpc>
                <a:spcPct val="100000"/>
              </a:lnSpc>
              <a:spcBef>
                <a:spcPts val="0"/>
              </a:spcBef>
              <a:buNone/>
              <a:defRPr sz="2000"/>
            </a:lvl1pPr>
            <a:lvl2pPr marL="457200" indent="0">
              <a:buNone/>
              <a:defRPr sz="2000"/>
            </a:lvl2pPr>
            <a:lvl3pPr>
              <a:defRPr sz="2000"/>
            </a:lvl3pPr>
            <a:lvl4pPr>
              <a:defRPr sz="2000"/>
            </a:lvl4pPr>
            <a:lvl5pPr>
              <a:defRPr sz="2000"/>
            </a:lvl5pPr>
          </a:lstStyle>
          <a:p>
            <a:pPr lvl="0"/>
            <a:r>
              <a:rPr lang="en-US"/>
              <a:t>Click to edit Master text styles</a:t>
            </a:r>
          </a:p>
        </p:txBody>
      </p:sp>
    </p:spTree>
    <p:extLst>
      <p:ext uri="{BB962C8B-B14F-4D97-AF65-F5344CB8AC3E}">
        <p14:creationId xmlns:p14="http://schemas.microsoft.com/office/powerpoint/2010/main" val="57415794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Full Size Graphic">
    <p:spTree>
      <p:nvGrpSpPr>
        <p:cNvPr id="1" name=""/>
        <p:cNvGrpSpPr/>
        <p:nvPr/>
      </p:nvGrpSpPr>
      <p:grpSpPr>
        <a:xfrm>
          <a:off x="0" y="0"/>
          <a:ext cx="0" cy="0"/>
          <a:chOff x="0" y="0"/>
          <a:chExt cx="0" cy="0"/>
        </a:xfrm>
      </p:grpSpPr>
      <p:sp>
        <p:nvSpPr>
          <p:cNvPr id="5" name="Date Placeholder 4">
            <a:extLst>
              <a:ext uri="{FF2B5EF4-FFF2-40B4-BE49-F238E27FC236}">
                <a16:creationId xmlns:a16="http://schemas.microsoft.com/office/drawing/2014/main" id="{993E7148-EEA4-711D-9724-90E0016D35D9}"/>
              </a:ext>
            </a:extLst>
          </p:cNvPr>
          <p:cNvSpPr>
            <a:spLocks noGrp="1"/>
          </p:cNvSpPr>
          <p:nvPr>
            <p:ph type="dt" sz="half" idx="10"/>
          </p:nvPr>
        </p:nvSpPr>
        <p:spPr>
          <a:xfrm>
            <a:off x="461738" y="6356350"/>
            <a:ext cx="2576201" cy="365125"/>
          </a:xfrm>
        </p:spPr>
        <p:txBody>
          <a:bodyPr/>
          <a:lstStyle/>
          <a:p>
            <a:fld id="{8CD541F0-25FC-4FBF-9272-63B1092686D5}" type="datetime1">
              <a:rPr lang="en-US" smtClean="0"/>
              <a:t>4/16/2026</a:t>
            </a:fld>
            <a:endParaRPr lang="en-US" dirty="0"/>
          </a:p>
        </p:txBody>
      </p:sp>
      <p:sp>
        <p:nvSpPr>
          <p:cNvPr id="6" name="Footer Placeholder 5">
            <a:extLst>
              <a:ext uri="{FF2B5EF4-FFF2-40B4-BE49-F238E27FC236}">
                <a16:creationId xmlns:a16="http://schemas.microsoft.com/office/drawing/2014/main" id="{8A0C02B6-8700-A26B-0FF6-85F592692A60}"/>
              </a:ext>
            </a:extLst>
          </p:cNvPr>
          <p:cNvSpPr>
            <a:spLocks noGrp="1"/>
          </p:cNvSpPr>
          <p:nvPr>
            <p:ph type="ftr" sz="quarter" idx="11"/>
          </p:nvPr>
        </p:nvSpPr>
        <p:spPr/>
        <p:txBody>
          <a:bodyPr/>
          <a:lstStyle/>
          <a:p>
            <a:r>
              <a:rPr lang="en-US" dirty="0"/>
              <a:t>UNCLASSIFIED</a:t>
            </a:r>
          </a:p>
        </p:txBody>
      </p:sp>
      <p:sp>
        <p:nvSpPr>
          <p:cNvPr id="7" name="Slide Number Placeholder 6">
            <a:extLst>
              <a:ext uri="{FF2B5EF4-FFF2-40B4-BE49-F238E27FC236}">
                <a16:creationId xmlns:a16="http://schemas.microsoft.com/office/drawing/2014/main" id="{5ED00C34-D30A-2C21-B4D5-EA15200D78C0}"/>
              </a:ext>
            </a:extLst>
          </p:cNvPr>
          <p:cNvSpPr>
            <a:spLocks noGrp="1"/>
          </p:cNvSpPr>
          <p:nvPr>
            <p:ph type="sldNum" sz="quarter" idx="12"/>
          </p:nvPr>
        </p:nvSpPr>
        <p:spPr>
          <a:xfrm>
            <a:off x="9154060" y="6356350"/>
            <a:ext cx="2532888" cy="365125"/>
          </a:xfrm>
        </p:spPr>
        <p:txBody>
          <a:bodyPr/>
          <a:lstStyle/>
          <a:p>
            <a:fld id="{92230763-09DA-4369-B759-4F3C13DCD774}" type="slidenum">
              <a:rPr lang="en-US" smtClean="0"/>
              <a:t>‹#›</a:t>
            </a:fld>
            <a:endParaRPr lang="en-US" dirty="0"/>
          </a:p>
        </p:txBody>
      </p:sp>
      <p:sp>
        <p:nvSpPr>
          <p:cNvPr id="9" name="Text Placeholder 8">
            <a:extLst>
              <a:ext uri="{FF2B5EF4-FFF2-40B4-BE49-F238E27FC236}">
                <a16:creationId xmlns:a16="http://schemas.microsoft.com/office/drawing/2014/main" id="{3B544037-4A3E-5E16-C442-2B26E7D10949}"/>
              </a:ext>
            </a:extLst>
          </p:cNvPr>
          <p:cNvSpPr>
            <a:spLocks noGrp="1"/>
          </p:cNvSpPr>
          <p:nvPr>
            <p:ph type="body" sz="quarter" idx="14" hasCustomPrompt="1"/>
          </p:nvPr>
        </p:nvSpPr>
        <p:spPr>
          <a:xfrm>
            <a:off x="0" y="258763"/>
            <a:ext cx="12192000" cy="215900"/>
          </a:xfrm>
        </p:spPr>
        <p:txBody>
          <a:bodyPr anchor="ctr" anchorCtr="0">
            <a:noAutofit/>
          </a:bodyPr>
          <a:lstStyle>
            <a:lvl1pPr marL="0" indent="0" algn="ctr">
              <a:buNone/>
              <a:defRPr sz="1200" b="1">
                <a:solidFill>
                  <a:srgbClr val="00293A"/>
                </a:solidFill>
              </a:defRPr>
            </a:lvl1pPr>
          </a:lstStyle>
          <a:p>
            <a:pPr lvl="0"/>
            <a:r>
              <a:rPr lang="en-US"/>
              <a:t>Click to edit the title</a:t>
            </a:r>
          </a:p>
        </p:txBody>
      </p:sp>
      <p:sp>
        <p:nvSpPr>
          <p:cNvPr id="2" name="Picture Placeholder 11">
            <a:extLst>
              <a:ext uri="{FF2B5EF4-FFF2-40B4-BE49-F238E27FC236}">
                <a16:creationId xmlns:a16="http://schemas.microsoft.com/office/drawing/2014/main" id="{D060EBA4-132C-A7E3-A83E-DE265CBC4C7C}"/>
              </a:ext>
            </a:extLst>
          </p:cNvPr>
          <p:cNvSpPr>
            <a:spLocks noGrp="1"/>
          </p:cNvSpPr>
          <p:nvPr>
            <p:ph type="pic" sz="quarter" idx="16" hasCustomPrompt="1"/>
          </p:nvPr>
        </p:nvSpPr>
        <p:spPr>
          <a:xfrm>
            <a:off x="438912" y="1700784"/>
            <a:ext cx="11320272" cy="4343400"/>
          </a:xfrm>
          <a:solidFill>
            <a:schemeClr val="tx1"/>
          </a:solidFill>
        </p:spPr>
        <p:txBody>
          <a:bodyPr anchor="ctr" anchorCtr="0"/>
          <a:lstStyle>
            <a:lvl1pPr marL="0" indent="0" algn="ctr">
              <a:buNone/>
              <a:defRPr>
                <a:solidFill>
                  <a:schemeClr val="bg1"/>
                </a:solidFill>
              </a:defRPr>
            </a:lvl1pPr>
          </a:lstStyle>
          <a:p>
            <a:r>
              <a:rPr lang="en-US" dirty="0"/>
              <a:t>GRAPHIC PLACEHOLDER</a:t>
            </a:r>
          </a:p>
        </p:txBody>
      </p:sp>
      <p:sp>
        <p:nvSpPr>
          <p:cNvPr id="4" name="Text Placeholder 10">
            <a:extLst>
              <a:ext uri="{FF2B5EF4-FFF2-40B4-BE49-F238E27FC236}">
                <a16:creationId xmlns:a16="http://schemas.microsoft.com/office/drawing/2014/main" id="{8F23B25E-A73A-421A-2456-26F4525F0424}"/>
              </a:ext>
            </a:extLst>
          </p:cNvPr>
          <p:cNvSpPr>
            <a:spLocks noGrp="1"/>
          </p:cNvSpPr>
          <p:nvPr>
            <p:ph type="body" sz="quarter" idx="17"/>
          </p:nvPr>
        </p:nvSpPr>
        <p:spPr>
          <a:xfrm>
            <a:off x="2237225" y="640080"/>
            <a:ext cx="7600112" cy="704088"/>
          </a:xfrm>
        </p:spPr>
        <p:txBody>
          <a:bodyPr>
            <a:noAutofit/>
          </a:bodyPr>
          <a:lstStyle>
            <a:lvl1pPr marL="0" indent="0">
              <a:lnSpc>
                <a:spcPct val="100000"/>
              </a:lnSpc>
              <a:spcBef>
                <a:spcPts val="0"/>
              </a:spcBef>
              <a:buNone/>
              <a:defRPr sz="2000"/>
            </a:lvl1pPr>
            <a:lvl2pPr marL="457200" indent="0">
              <a:buNone/>
              <a:defRPr sz="2000"/>
            </a:lvl2pPr>
            <a:lvl3pPr>
              <a:defRPr sz="2000"/>
            </a:lvl3pPr>
            <a:lvl4pPr>
              <a:defRPr sz="2000"/>
            </a:lvl4pPr>
            <a:lvl5pPr>
              <a:defRPr sz="2000"/>
            </a:lvl5pPr>
          </a:lstStyle>
          <a:p>
            <a:pPr lvl="0"/>
            <a:r>
              <a:rPr lang="en-US"/>
              <a:t>Click to edit Master text styles</a:t>
            </a:r>
          </a:p>
        </p:txBody>
      </p:sp>
    </p:spTree>
    <p:extLst>
      <p:ext uri="{BB962C8B-B14F-4D97-AF65-F5344CB8AC3E}">
        <p14:creationId xmlns:p14="http://schemas.microsoft.com/office/powerpoint/2010/main" val="114838694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6 Graphics">
    <p:spTree>
      <p:nvGrpSpPr>
        <p:cNvPr id="1" name=""/>
        <p:cNvGrpSpPr/>
        <p:nvPr/>
      </p:nvGrpSpPr>
      <p:grpSpPr>
        <a:xfrm>
          <a:off x="0" y="0"/>
          <a:ext cx="0" cy="0"/>
          <a:chOff x="0" y="0"/>
          <a:chExt cx="0" cy="0"/>
        </a:xfrm>
      </p:grpSpPr>
      <p:sp>
        <p:nvSpPr>
          <p:cNvPr id="2" name="Picture Placeholder 11">
            <a:extLst>
              <a:ext uri="{FF2B5EF4-FFF2-40B4-BE49-F238E27FC236}">
                <a16:creationId xmlns:a16="http://schemas.microsoft.com/office/drawing/2014/main" id="{4BA3AC7C-F021-5DC7-91AC-747679518336}"/>
              </a:ext>
            </a:extLst>
          </p:cNvPr>
          <p:cNvSpPr>
            <a:spLocks noGrp="1"/>
          </p:cNvSpPr>
          <p:nvPr>
            <p:ph type="pic" sz="quarter" idx="16" hasCustomPrompt="1"/>
          </p:nvPr>
        </p:nvSpPr>
        <p:spPr>
          <a:xfrm>
            <a:off x="438912" y="1700784"/>
            <a:ext cx="3200400" cy="2057400"/>
          </a:xfrm>
          <a:solidFill>
            <a:schemeClr val="tx1"/>
          </a:solidFill>
        </p:spPr>
        <p:txBody>
          <a:bodyPr anchor="ctr" anchorCtr="0"/>
          <a:lstStyle>
            <a:lvl1pPr marL="0" indent="0" algn="ctr">
              <a:buNone/>
              <a:defRPr>
                <a:solidFill>
                  <a:schemeClr val="bg1"/>
                </a:solidFill>
              </a:defRPr>
            </a:lvl1pPr>
          </a:lstStyle>
          <a:p>
            <a:r>
              <a:rPr lang="en-US" dirty="0"/>
              <a:t>GRAPHIC PLACEHOLDER</a:t>
            </a:r>
          </a:p>
        </p:txBody>
      </p:sp>
      <p:sp>
        <p:nvSpPr>
          <p:cNvPr id="3" name="Picture Placeholder 11">
            <a:extLst>
              <a:ext uri="{FF2B5EF4-FFF2-40B4-BE49-F238E27FC236}">
                <a16:creationId xmlns:a16="http://schemas.microsoft.com/office/drawing/2014/main" id="{F5FAE5D9-AA18-3DE7-EBB5-0870BE6D321F}"/>
              </a:ext>
            </a:extLst>
          </p:cNvPr>
          <p:cNvSpPr>
            <a:spLocks noGrp="1"/>
          </p:cNvSpPr>
          <p:nvPr>
            <p:ph type="pic" sz="quarter" idx="17" hasCustomPrompt="1"/>
          </p:nvPr>
        </p:nvSpPr>
        <p:spPr>
          <a:xfrm>
            <a:off x="4489318" y="1700784"/>
            <a:ext cx="3200400" cy="2057400"/>
          </a:xfrm>
          <a:solidFill>
            <a:schemeClr val="tx1"/>
          </a:solidFill>
        </p:spPr>
        <p:txBody>
          <a:bodyPr anchor="ctr" anchorCtr="0"/>
          <a:lstStyle>
            <a:lvl1pPr marL="0" indent="0" algn="ctr">
              <a:buNone/>
              <a:defRPr>
                <a:solidFill>
                  <a:schemeClr val="bg1"/>
                </a:solidFill>
              </a:defRPr>
            </a:lvl1pPr>
          </a:lstStyle>
          <a:p>
            <a:r>
              <a:rPr lang="en-US" dirty="0"/>
              <a:t>GRAPHIC PLACEHOLDER</a:t>
            </a:r>
          </a:p>
        </p:txBody>
      </p:sp>
      <p:sp>
        <p:nvSpPr>
          <p:cNvPr id="4" name="Picture Placeholder 11">
            <a:extLst>
              <a:ext uri="{FF2B5EF4-FFF2-40B4-BE49-F238E27FC236}">
                <a16:creationId xmlns:a16="http://schemas.microsoft.com/office/drawing/2014/main" id="{755D38E3-A57E-BFBC-1216-21185E38651F}"/>
              </a:ext>
            </a:extLst>
          </p:cNvPr>
          <p:cNvSpPr>
            <a:spLocks noGrp="1"/>
          </p:cNvSpPr>
          <p:nvPr>
            <p:ph type="pic" sz="quarter" idx="18" hasCustomPrompt="1"/>
          </p:nvPr>
        </p:nvSpPr>
        <p:spPr>
          <a:xfrm>
            <a:off x="8560574" y="1700784"/>
            <a:ext cx="3200400" cy="2057400"/>
          </a:xfrm>
          <a:solidFill>
            <a:schemeClr val="tx1"/>
          </a:solidFill>
        </p:spPr>
        <p:txBody>
          <a:bodyPr anchor="ctr" anchorCtr="0"/>
          <a:lstStyle>
            <a:lvl1pPr marL="0" indent="0" algn="ctr">
              <a:buNone/>
              <a:defRPr>
                <a:solidFill>
                  <a:schemeClr val="bg1"/>
                </a:solidFill>
              </a:defRPr>
            </a:lvl1pPr>
          </a:lstStyle>
          <a:p>
            <a:r>
              <a:rPr lang="en-US" dirty="0"/>
              <a:t>GRAPHIC PLACEHOLDER</a:t>
            </a:r>
          </a:p>
        </p:txBody>
      </p:sp>
      <p:sp>
        <p:nvSpPr>
          <p:cNvPr id="8" name="Picture Placeholder 11">
            <a:extLst>
              <a:ext uri="{FF2B5EF4-FFF2-40B4-BE49-F238E27FC236}">
                <a16:creationId xmlns:a16="http://schemas.microsoft.com/office/drawing/2014/main" id="{CDD10D4F-493F-A155-DC43-64BA3A71A1A3}"/>
              </a:ext>
            </a:extLst>
          </p:cNvPr>
          <p:cNvSpPr>
            <a:spLocks noGrp="1"/>
          </p:cNvSpPr>
          <p:nvPr>
            <p:ph type="pic" sz="quarter" idx="19" hasCustomPrompt="1"/>
          </p:nvPr>
        </p:nvSpPr>
        <p:spPr>
          <a:xfrm>
            <a:off x="438912" y="3985749"/>
            <a:ext cx="3200400" cy="2057400"/>
          </a:xfrm>
          <a:solidFill>
            <a:schemeClr val="tx1"/>
          </a:solidFill>
        </p:spPr>
        <p:txBody>
          <a:bodyPr anchor="ctr" anchorCtr="0"/>
          <a:lstStyle>
            <a:lvl1pPr marL="0" indent="0" algn="ctr">
              <a:buNone/>
              <a:defRPr>
                <a:solidFill>
                  <a:schemeClr val="bg1"/>
                </a:solidFill>
              </a:defRPr>
            </a:lvl1pPr>
          </a:lstStyle>
          <a:p>
            <a:r>
              <a:rPr lang="en-US" dirty="0"/>
              <a:t>GRAPHIC PLACEHOLDER</a:t>
            </a:r>
          </a:p>
        </p:txBody>
      </p:sp>
      <p:sp>
        <p:nvSpPr>
          <p:cNvPr id="10" name="Picture Placeholder 11">
            <a:extLst>
              <a:ext uri="{FF2B5EF4-FFF2-40B4-BE49-F238E27FC236}">
                <a16:creationId xmlns:a16="http://schemas.microsoft.com/office/drawing/2014/main" id="{37319367-0AB0-B3CF-E362-0C3BCA9D0980}"/>
              </a:ext>
            </a:extLst>
          </p:cNvPr>
          <p:cNvSpPr>
            <a:spLocks noGrp="1"/>
          </p:cNvSpPr>
          <p:nvPr>
            <p:ph type="pic" sz="quarter" idx="20" hasCustomPrompt="1"/>
          </p:nvPr>
        </p:nvSpPr>
        <p:spPr>
          <a:xfrm>
            <a:off x="4489318" y="3985749"/>
            <a:ext cx="3200400" cy="2057400"/>
          </a:xfrm>
          <a:solidFill>
            <a:schemeClr val="tx1"/>
          </a:solidFill>
        </p:spPr>
        <p:txBody>
          <a:bodyPr anchor="ctr" anchorCtr="0"/>
          <a:lstStyle>
            <a:lvl1pPr marL="0" indent="0" algn="ctr">
              <a:buNone/>
              <a:defRPr>
                <a:solidFill>
                  <a:schemeClr val="bg1"/>
                </a:solidFill>
              </a:defRPr>
            </a:lvl1pPr>
          </a:lstStyle>
          <a:p>
            <a:r>
              <a:rPr lang="en-US" dirty="0"/>
              <a:t>GRAPHIC PLACEHOLDER</a:t>
            </a:r>
          </a:p>
        </p:txBody>
      </p:sp>
      <p:sp>
        <p:nvSpPr>
          <p:cNvPr id="11" name="Picture Placeholder 11">
            <a:extLst>
              <a:ext uri="{FF2B5EF4-FFF2-40B4-BE49-F238E27FC236}">
                <a16:creationId xmlns:a16="http://schemas.microsoft.com/office/drawing/2014/main" id="{9C492700-2D46-62A0-C52A-99FF4C302B4A}"/>
              </a:ext>
            </a:extLst>
          </p:cNvPr>
          <p:cNvSpPr>
            <a:spLocks noGrp="1"/>
          </p:cNvSpPr>
          <p:nvPr>
            <p:ph type="pic" sz="quarter" idx="21" hasCustomPrompt="1"/>
          </p:nvPr>
        </p:nvSpPr>
        <p:spPr>
          <a:xfrm>
            <a:off x="8558784" y="3985749"/>
            <a:ext cx="3200400" cy="2057400"/>
          </a:xfrm>
          <a:solidFill>
            <a:schemeClr val="tx1"/>
          </a:solidFill>
        </p:spPr>
        <p:txBody>
          <a:bodyPr anchor="ctr" anchorCtr="0"/>
          <a:lstStyle>
            <a:lvl1pPr marL="0" indent="0" algn="ctr">
              <a:buNone/>
              <a:defRPr>
                <a:solidFill>
                  <a:schemeClr val="bg1"/>
                </a:solidFill>
              </a:defRPr>
            </a:lvl1pPr>
          </a:lstStyle>
          <a:p>
            <a:r>
              <a:rPr lang="en-US" dirty="0"/>
              <a:t>GRAPHIC PLACEHOLDER</a:t>
            </a:r>
          </a:p>
        </p:txBody>
      </p:sp>
      <p:sp>
        <p:nvSpPr>
          <p:cNvPr id="5" name="Date Placeholder 4">
            <a:extLst>
              <a:ext uri="{FF2B5EF4-FFF2-40B4-BE49-F238E27FC236}">
                <a16:creationId xmlns:a16="http://schemas.microsoft.com/office/drawing/2014/main" id="{993E7148-EEA4-711D-9724-90E0016D35D9}"/>
              </a:ext>
            </a:extLst>
          </p:cNvPr>
          <p:cNvSpPr>
            <a:spLocks noGrp="1"/>
          </p:cNvSpPr>
          <p:nvPr>
            <p:ph type="dt" sz="half" idx="10"/>
          </p:nvPr>
        </p:nvSpPr>
        <p:spPr>
          <a:xfrm>
            <a:off x="461738" y="6356350"/>
            <a:ext cx="2576201" cy="365125"/>
          </a:xfrm>
        </p:spPr>
        <p:txBody>
          <a:bodyPr/>
          <a:lstStyle/>
          <a:p>
            <a:fld id="{8CD541F0-25FC-4FBF-9272-63B1092686D5}" type="datetime1">
              <a:rPr lang="en-US" smtClean="0"/>
              <a:t>4/16/2026</a:t>
            </a:fld>
            <a:endParaRPr lang="en-US" dirty="0"/>
          </a:p>
        </p:txBody>
      </p:sp>
      <p:sp>
        <p:nvSpPr>
          <p:cNvPr id="6" name="Footer Placeholder 5">
            <a:extLst>
              <a:ext uri="{FF2B5EF4-FFF2-40B4-BE49-F238E27FC236}">
                <a16:creationId xmlns:a16="http://schemas.microsoft.com/office/drawing/2014/main" id="{8A0C02B6-8700-A26B-0FF6-85F592692A60}"/>
              </a:ext>
            </a:extLst>
          </p:cNvPr>
          <p:cNvSpPr>
            <a:spLocks noGrp="1"/>
          </p:cNvSpPr>
          <p:nvPr>
            <p:ph type="ftr" sz="quarter" idx="11"/>
          </p:nvPr>
        </p:nvSpPr>
        <p:spPr/>
        <p:txBody>
          <a:bodyPr/>
          <a:lstStyle/>
          <a:p>
            <a:r>
              <a:rPr lang="en-US" dirty="0"/>
              <a:t>UNCLASSIFIED</a:t>
            </a:r>
          </a:p>
        </p:txBody>
      </p:sp>
      <p:sp>
        <p:nvSpPr>
          <p:cNvPr id="7" name="Slide Number Placeholder 6">
            <a:extLst>
              <a:ext uri="{FF2B5EF4-FFF2-40B4-BE49-F238E27FC236}">
                <a16:creationId xmlns:a16="http://schemas.microsoft.com/office/drawing/2014/main" id="{5ED00C34-D30A-2C21-B4D5-EA15200D78C0}"/>
              </a:ext>
            </a:extLst>
          </p:cNvPr>
          <p:cNvSpPr>
            <a:spLocks noGrp="1"/>
          </p:cNvSpPr>
          <p:nvPr>
            <p:ph type="sldNum" sz="quarter" idx="12"/>
          </p:nvPr>
        </p:nvSpPr>
        <p:spPr>
          <a:xfrm>
            <a:off x="9154060" y="6356350"/>
            <a:ext cx="2532888" cy="365125"/>
          </a:xfrm>
        </p:spPr>
        <p:txBody>
          <a:bodyPr/>
          <a:lstStyle/>
          <a:p>
            <a:fld id="{92230763-09DA-4369-B759-4F3C13DCD774}" type="slidenum">
              <a:rPr lang="en-US" smtClean="0"/>
              <a:t>‹#›</a:t>
            </a:fld>
            <a:endParaRPr lang="en-US" dirty="0"/>
          </a:p>
        </p:txBody>
      </p:sp>
      <p:sp>
        <p:nvSpPr>
          <p:cNvPr id="9" name="Text Placeholder 8">
            <a:extLst>
              <a:ext uri="{FF2B5EF4-FFF2-40B4-BE49-F238E27FC236}">
                <a16:creationId xmlns:a16="http://schemas.microsoft.com/office/drawing/2014/main" id="{3B544037-4A3E-5E16-C442-2B26E7D10949}"/>
              </a:ext>
            </a:extLst>
          </p:cNvPr>
          <p:cNvSpPr>
            <a:spLocks noGrp="1"/>
          </p:cNvSpPr>
          <p:nvPr>
            <p:ph type="body" sz="quarter" idx="14" hasCustomPrompt="1"/>
          </p:nvPr>
        </p:nvSpPr>
        <p:spPr>
          <a:xfrm>
            <a:off x="0" y="258763"/>
            <a:ext cx="12192000" cy="215900"/>
          </a:xfrm>
        </p:spPr>
        <p:txBody>
          <a:bodyPr anchor="ctr" anchorCtr="0">
            <a:noAutofit/>
          </a:bodyPr>
          <a:lstStyle>
            <a:lvl1pPr marL="0" indent="0" algn="ctr">
              <a:buNone/>
              <a:defRPr sz="1200" b="1">
                <a:solidFill>
                  <a:srgbClr val="00293A"/>
                </a:solidFill>
              </a:defRPr>
            </a:lvl1pPr>
          </a:lstStyle>
          <a:p>
            <a:pPr lvl="0"/>
            <a:r>
              <a:rPr lang="en-US"/>
              <a:t>Click to edit the title</a:t>
            </a:r>
          </a:p>
        </p:txBody>
      </p:sp>
      <p:sp>
        <p:nvSpPr>
          <p:cNvPr id="13" name="Text Placeholder 10">
            <a:extLst>
              <a:ext uri="{FF2B5EF4-FFF2-40B4-BE49-F238E27FC236}">
                <a16:creationId xmlns:a16="http://schemas.microsoft.com/office/drawing/2014/main" id="{51D4AFA2-B314-C1A8-0466-79B46D922AA1}"/>
              </a:ext>
            </a:extLst>
          </p:cNvPr>
          <p:cNvSpPr>
            <a:spLocks noGrp="1"/>
          </p:cNvSpPr>
          <p:nvPr>
            <p:ph type="body" sz="quarter" idx="22"/>
          </p:nvPr>
        </p:nvSpPr>
        <p:spPr>
          <a:xfrm>
            <a:off x="2237225" y="640080"/>
            <a:ext cx="7600112" cy="704088"/>
          </a:xfrm>
        </p:spPr>
        <p:txBody>
          <a:bodyPr>
            <a:noAutofit/>
          </a:bodyPr>
          <a:lstStyle>
            <a:lvl1pPr marL="0" indent="0">
              <a:lnSpc>
                <a:spcPct val="100000"/>
              </a:lnSpc>
              <a:spcBef>
                <a:spcPts val="0"/>
              </a:spcBef>
              <a:buNone/>
              <a:defRPr sz="2000"/>
            </a:lvl1pPr>
            <a:lvl2pPr marL="457200" indent="0">
              <a:buNone/>
              <a:defRPr sz="2000"/>
            </a:lvl2pPr>
            <a:lvl3pPr>
              <a:defRPr sz="2000"/>
            </a:lvl3pPr>
            <a:lvl4pPr>
              <a:defRPr sz="2000"/>
            </a:lvl4pPr>
            <a:lvl5pPr>
              <a:defRPr sz="2000"/>
            </a:lvl5pPr>
          </a:lstStyle>
          <a:p>
            <a:pPr lvl="0"/>
            <a:r>
              <a:rPr lang="en-US"/>
              <a:t>Click to edit Master text styles</a:t>
            </a:r>
          </a:p>
        </p:txBody>
      </p:sp>
    </p:spTree>
    <p:extLst>
      <p:ext uri="{BB962C8B-B14F-4D97-AF65-F5344CB8AC3E}">
        <p14:creationId xmlns:p14="http://schemas.microsoft.com/office/powerpoint/2010/main" val="425268394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4 Graphics">
    <p:spTree>
      <p:nvGrpSpPr>
        <p:cNvPr id="1" name=""/>
        <p:cNvGrpSpPr/>
        <p:nvPr/>
      </p:nvGrpSpPr>
      <p:grpSpPr>
        <a:xfrm>
          <a:off x="0" y="0"/>
          <a:ext cx="0" cy="0"/>
          <a:chOff x="0" y="0"/>
          <a:chExt cx="0" cy="0"/>
        </a:xfrm>
      </p:grpSpPr>
      <p:sp>
        <p:nvSpPr>
          <p:cNvPr id="3" name="Picture Placeholder 11">
            <a:extLst>
              <a:ext uri="{FF2B5EF4-FFF2-40B4-BE49-F238E27FC236}">
                <a16:creationId xmlns:a16="http://schemas.microsoft.com/office/drawing/2014/main" id="{F2889C3B-B742-4D9F-B0D9-B6931E6CFDEA}"/>
              </a:ext>
            </a:extLst>
          </p:cNvPr>
          <p:cNvSpPr>
            <a:spLocks noGrp="1"/>
          </p:cNvSpPr>
          <p:nvPr>
            <p:ph type="pic" sz="quarter" idx="16" hasCustomPrompt="1"/>
          </p:nvPr>
        </p:nvSpPr>
        <p:spPr>
          <a:xfrm>
            <a:off x="2507887" y="1700784"/>
            <a:ext cx="3200400" cy="2057400"/>
          </a:xfrm>
          <a:solidFill>
            <a:schemeClr val="tx1"/>
          </a:solidFill>
        </p:spPr>
        <p:txBody>
          <a:bodyPr anchor="ctr" anchorCtr="0"/>
          <a:lstStyle>
            <a:lvl1pPr marL="0" indent="0" algn="ctr">
              <a:buNone/>
              <a:defRPr>
                <a:solidFill>
                  <a:schemeClr val="bg1"/>
                </a:solidFill>
              </a:defRPr>
            </a:lvl1pPr>
          </a:lstStyle>
          <a:p>
            <a:r>
              <a:rPr lang="en-US" dirty="0"/>
              <a:t>GRAPHIC PLACEHOLDER</a:t>
            </a:r>
          </a:p>
        </p:txBody>
      </p:sp>
      <p:sp>
        <p:nvSpPr>
          <p:cNvPr id="4" name="Picture Placeholder 11">
            <a:extLst>
              <a:ext uri="{FF2B5EF4-FFF2-40B4-BE49-F238E27FC236}">
                <a16:creationId xmlns:a16="http://schemas.microsoft.com/office/drawing/2014/main" id="{F03A14BD-9FE4-6B90-DC2E-5DC92DED051F}"/>
              </a:ext>
            </a:extLst>
          </p:cNvPr>
          <p:cNvSpPr>
            <a:spLocks noGrp="1"/>
          </p:cNvSpPr>
          <p:nvPr>
            <p:ph type="pic" sz="quarter" idx="17" hasCustomPrompt="1"/>
          </p:nvPr>
        </p:nvSpPr>
        <p:spPr>
          <a:xfrm>
            <a:off x="6483713" y="1700784"/>
            <a:ext cx="3200400" cy="2057400"/>
          </a:xfrm>
          <a:solidFill>
            <a:schemeClr val="tx1"/>
          </a:solidFill>
        </p:spPr>
        <p:txBody>
          <a:bodyPr anchor="ctr" anchorCtr="0"/>
          <a:lstStyle>
            <a:lvl1pPr marL="0" indent="0" algn="ctr">
              <a:buNone/>
              <a:defRPr>
                <a:solidFill>
                  <a:schemeClr val="bg1"/>
                </a:solidFill>
              </a:defRPr>
            </a:lvl1pPr>
          </a:lstStyle>
          <a:p>
            <a:r>
              <a:rPr lang="en-US" dirty="0"/>
              <a:t>GRAPHIC PLACEHOLDER</a:t>
            </a:r>
          </a:p>
        </p:txBody>
      </p:sp>
      <p:sp>
        <p:nvSpPr>
          <p:cNvPr id="8" name="Picture Placeholder 11">
            <a:extLst>
              <a:ext uri="{FF2B5EF4-FFF2-40B4-BE49-F238E27FC236}">
                <a16:creationId xmlns:a16="http://schemas.microsoft.com/office/drawing/2014/main" id="{E13677E4-98E5-29D0-655F-912AA17D9D0C}"/>
              </a:ext>
            </a:extLst>
          </p:cNvPr>
          <p:cNvSpPr>
            <a:spLocks noGrp="1"/>
          </p:cNvSpPr>
          <p:nvPr>
            <p:ph type="pic" sz="quarter" idx="18" hasCustomPrompt="1"/>
          </p:nvPr>
        </p:nvSpPr>
        <p:spPr>
          <a:xfrm>
            <a:off x="2507887" y="3981211"/>
            <a:ext cx="3200400" cy="2057400"/>
          </a:xfrm>
          <a:solidFill>
            <a:schemeClr val="tx1"/>
          </a:solidFill>
        </p:spPr>
        <p:txBody>
          <a:bodyPr anchor="ctr" anchorCtr="0"/>
          <a:lstStyle>
            <a:lvl1pPr marL="0" indent="0" algn="ctr">
              <a:buNone/>
              <a:defRPr>
                <a:solidFill>
                  <a:schemeClr val="bg1"/>
                </a:solidFill>
              </a:defRPr>
            </a:lvl1pPr>
          </a:lstStyle>
          <a:p>
            <a:r>
              <a:rPr lang="en-US" dirty="0"/>
              <a:t>GRAPHIC PLACEHOLDER</a:t>
            </a:r>
          </a:p>
        </p:txBody>
      </p:sp>
      <p:sp>
        <p:nvSpPr>
          <p:cNvPr id="10" name="Picture Placeholder 11">
            <a:extLst>
              <a:ext uri="{FF2B5EF4-FFF2-40B4-BE49-F238E27FC236}">
                <a16:creationId xmlns:a16="http://schemas.microsoft.com/office/drawing/2014/main" id="{940365A4-E37E-EED9-7E38-B48320842236}"/>
              </a:ext>
            </a:extLst>
          </p:cNvPr>
          <p:cNvSpPr>
            <a:spLocks noGrp="1"/>
          </p:cNvSpPr>
          <p:nvPr>
            <p:ph type="pic" sz="quarter" idx="19" hasCustomPrompt="1"/>
          </p:nvPr>
        </p:nvSpPr>
        <p:spPr>
          <a:xfrm>
            <a:off x="6483713" y="3977640"/>
            <a:ext cx="3200400" cy="2057400"/>
          </a:xfrm>
          <a:solidFill>
            <a:schemeClr val="tx1"/>
          </a:solidFill>
        </p:spPr>
        <p:txBody>
          <a:bodyPr anchor="ctr" anchorCtr="0"/>
          <a:lstStyle>
            <a:lvl1pPr marL="0" indent="0" algn="ctr">
              <a:buNone/>
              <a:defRPr>
                <a:solidFill>
                  <a:schemeClr val="bg1"/>
                </a:solidFill>
              </a:defRPr>
            </a:lvl1pPr>
          </a:lstStyle>
          <a:p>
            <a:r>
              <a:rPr lang="en-US" dirty="0"/>
              <a:t>GRAPHIC PLACEHOLDER</a:t>
            </a:r>
          </a:p>
        </p:txBody>
      </p:sp>
      <p:sp>
        <p:nvSpPr>
          <p:cNvPr id="5" name="Date Placeholder 4">
            <a:extLst>
              <a:ext uri="{FF2B5EF4-FFF2-40B4-BE49-F238E27FC236}">
                <a16:creationId xmlns:a16="http://schemas.microsoft.com/office/drawing/2014/main" id="{993E7148-EEA4-711D-9724-90E0016D35D9}"/>
              </a:ext>
            </a:extLst>
          </p:cNvPr>
          <p:cNvSpPr>
            <a:spLocks noGrp="1"/>
          </p:cNvSpPr>
          <p:nvPr userDrawn="1">
            <p:ph type="dt" sz="half" idx="10"/>
          </p:nvPr>
        </p:nvSpPr>
        <p:spPr>
          <a:xfrm>
            <a:off x="461738" y="6356350"/>
            <a:ext cx="2576201" cy="365125"/>
          </a:xfrm>
        </p:spPr>
        <p:txBody>
          <a:bodyPr/>
          <a:lstStyle/>
          <a:p>
            <a:fld id="{8CD541F0-25FC-4FBF-9272-63B1092686D5}" type="datetime1">
              <a:rPr lang="en-US" smtClean="0"/>
              <a:t>4/16/2026</a:t>
            </a:fld>
            <a:endParaRPr lang="en-US" dirty="0"/>
          </a:p>
        </p:txBody>
      </p:sp>
      <p:sp>
        <p:nvSpPr>
          <p:cNvPr id="6" name="Footer Placeholder 5">
            <a:extLst>
              <a:ext uri="{FF2B5EF4-FFF2-40B4-BE49-F238E27FC236}">
                <a16:creationId xmlns:a16="http://schemas.microsoft.com/office/drawing/2014/main" id="{8A0C02B6-8700-A26B-0FF6-85F592692A60}"/>
              </a:ext>
            </a:extLst>
          </p:cNvPr>
          <p:cNvSpPr>
            <a:spLocks noGrp="1"/>
          </p:cNvSpPr>
          <p:nvPr userDrawn="1">
            <p:ph type="ftr" sz="quarter" idx="11"/>
          </p:nvPr>
        </p:nvSpPr>
        <p:spPr/>
        <p:txBody>
          <a:bodyPr/>
          <a:lstStyle/>
          <a:p>
            <a:r>
              <a:rPr lang="en-US" dirty="0"/>
              <a:t>UNCLASSIFIED</a:t>
            </a:r>
          </a:p>
        </p:txBody>
      </p:sp>
      <p:sp>
        <p:nvSpPr>
          <p:cNvPr id="7" name="Slide Number Placeholder 6">
            <a:extLst>
              <a:ext uri="{FF2B5EF4-FFF2-40B4-BE49-F238E27FC236}">
                <a16:creationId xmlns:a16="http://schemas.microsoft.com/office/drawing/2014/main" id="{5ED00C34-D30A-2C21-B4D5-EA15200D78C0}"/>
              </a:ext>
            </a:extLst>
          </p:cNvPr>
          <p:cNvSpPr>
            <a:spLocks noGrp="1"/>
          </p:cNvSpPr>
          <p:nvPr userDrawn="1">
            <p:ph type="sldNum" sz="quarter" idx="12"/>
          </p:nvPr>
        </p:nvSpPr>
        <p:spPr>
          <a:xfrm>
            <a:off x="9154060" y="6356350"/>
            <a:ext cx="2532888" cy="365125"/>
          </a:xfrm>
        </p:spPr>
        <p:txBody>
          <a:bodyPr/>
          <a:lstStyle/>
          <a:p>
            <a:fld id="{92230763-09DA-4369-B759-4F3C13DCD774}" type="slidenum">
              <a:rPr lang="en-US" smtClean="0"/>
              <a:t>‹#›</a:t>
            </a:fld>
            <a:endParaRPr lang="en-US" dirty="0"/>
          </a:p>
        </p:txBody>
      </p:sp>
      <p:sp>
        <p:nvSpPr>
          <p:cNvPr id="9" name="Text Placeholder 8">
            <a:extLst>
              <a:ext uri="{FF2B5EF4-FFF2-40B4-BE49-F238E27FC236}">
                <a16:creationId xmlns:a16="http://schemas.microsoft.com/office/drawing/2014/main" id="{3B544037-4A3E-5E16-C442-2B26E7D10949}"/>
              </a:ext>
            </a:extLst>
          </p:cNvPr>
          <p:cNvSpPr>
            <a:spLocks noGrp="1"/>
          </p:cNvSpPr>
          <p:nvPr userDrawn="1">
            <p:ph type="body" sz="quarter" idx="14" hasCustomPrompt="1"/>
          </p:nvPr>
        </p:nvSpPr>
        <p:spPr>
          <a:xfrm>
            <a:off x="0" y="258763"/>
            <a:ext cx="12192000" cy="215900"/>
          </a:xfrm>
        </p:spPr>
        <p:txBody>
          <a:bodyPr anchor="ctr" anchorCtr="0">
            <a:noAutofit/>
          </a:bodyPr>
          <a:lstStyle>
            <a:lvl1pPr marL="0" indent="0" algn="ctr">
              <a:buNone/>
              <a:defRPr sz="1200" b="1">
                <a:solidFill>
                  <a:srgbClr val="00293A"/>
                </a:solidFill>
              </a:defRPr>
            </a:lvl1pPr>
          </a:lstStyle>
          <a:p>
            <a:pPr lvl="0"/>
            <a:r>
              <a:rPr lang="en-US"/>
              <a:t>Click to edit the title</a:t>
            </a:r>
          </a:p>
        </p:txBody>
      </p:sp>
      <p:sp>
        <p:nvSpPr>
          <p:cNvPr id="2" name="Text Placeholder 10">
            <a:extLst>
              <a:ext uri="{FF2B5EF4-FFF2-40B4-BE49-F238E27FC236}">
                <a16:creationId xmlns:a16="http://schemas.microsoft.com/office/drawing/2014/main" id="{58A91402-2CF8-7C7E-7C45-A0B8A97C1428}"/>
              </a:ext>
            </a:extLst>
          </p:cNvPr>
          <p:cNvSpPr>
            <a:spLocks noGrp="1"/>
          </p:cNvSpPr>
          <p:nvPr>
            <p:ph type="body" sz="quarter" idx="20"/>
          </p:nvPr>
        </p:nvSpPr>
        <p:spPr>
          <a:xfrm>
            <a:off x="2237225" y="640080"/>
            <a:ext cx="7600112" cy="704088"/>
          </a:xfrm>
        </p:spPr>
        <p:txBody>
          <a:bodyPr>
            <a:noAutofit/>
          </a:bodyPr>
          <a:lstStyle>
            <a:lvl1pPr marL="0" indent="0">
              <a:lnSpc>
                <a:spcPct val="100000"/>
              </a:lnSpc>
              <a:spcBef>
                <a:spcPts val="0"/>
              </a:spcBef>
              <a:buNone/>
              <a:defRPr sz="2000"/>
            </a:lvl1pPr>
            <a:lvl2pPr marL="457200" indent="0">
              <a:buNone/>
              <a:defRPr sz="2000"/>
            </a:lvl2pPr>
            <a:lvl3pPr>
              <a:defRPr sz="2000"/>
            </a:lvl3pPr>
            <a:lvl4pPr>
              <a:defRPr sz="2000"/>
            </a:lvl4pPr>
            <a:lvl5pPr>
              <a:defRPr sz="2000"/>
            </a:lvl5pPr>
          </a:lstStyle>
          <a:p>
            <a:pPr lvl="0"/>
            <a:r>
              <a:rPr lang="en-US"/>
              <a:t>Click to edit Master text styles</a:t>
            </a:r>
          </a:p>
        </p:txBody>
      </p:sp>
    </p:spTree>
    <p:extLst>
      <p:ext uri="{BB962C8B-B14F-4D97-AF65-F5344CB8AC3E}">
        <p14:creationId xmlns:p14="http://schemas.microsoft.com/office/powerpoint/2010/main" val="124633646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3 Graphics">
    <p:spTree>
      <p:nvGrpSpPr>
        <p:cNvPr id="1" name=""/>
        <p:cNvGrpSpPr/>
        <p:nvPr/>
      </p:nvGrpSpPr>
      <p:grpSpPr>
        <a:xfrm>
          <a:off x="0" y="0"/>
          <a:ext cx="0" cy="0"/>
          <a:chOff x="0" y="0"/>
          <a:chExt cx="0" cy="0"/>
        </a:xfrm>
      </p:grpSpPr>
      <p:sp>
        <p:nvSpPr>
          <p:cNvPr id="2" name="Picture Placeholder 11">
            <a:extLst>
              <a:ext uri="{FF2B5EF4-FFF2-40B4-BE49-F238E27FC236}">
                <a16:creationId xmlns:a16="http://schemas.microsoft.com/office/drawing/2014/main" id="{B1DA054C-BDDC-DA72-3E1F-B2D035976497}"/>
              </a:ext>
            </a:extLst>
          </p:cNvPr>
          <p:cNvSpPr>
            <a:spLocks noGrp="1"/>
          </p:cNvSpPr>
          <p:nvPr>
            <p:ph type="pic" sz="quarter" idx="16" hasCustomPrompt="1"/>
          </p:nvPr>
        </p:nvSpPr>
        <p:spPr>
          <a:xfrm>
            <a:off x="438912" y="2842451"/>
            <a:ext cx="3200400" cy="3200400"/>
          </a:xfrm>
          <a:solidFill>
            <a:schemeClr val="tx1"/>
          </a:solidFill>
        </p:spPr>
        <p:txBody>
          <a:bodyPr anchor="ctr" anchorCtr="0"/>
          <a:lstStyle>
            <a:lvl1pPr marL="0" indent="0" algn="ctr">
              <a:buNone/>
              <a:defRPr>
                <a:solidFill>
                  <a:schemeClr val="bg1"/>
                </a:solidFill>
              </a:defRPr>
            </a:lvl1pPr>
          </a:lstStyle>
          <a:p>
            <a:r>
              <a:rPr lang="en-US" dirty="0"/>
              <a:t>GRAPHIC PLACEHOLDER</a:t>
            </a:r>
          </a:p>
        </p:txBody>
      </p:sp>
      <p:sp>
        <p:nvSpPr>
          <p:cNvPr id="4" name="Picture Placeholder 11">
            <a:extLst>
              <a:ext uri="{FF2B5EF4-FFF2-40B4-BE49-F238E27FC236}">
                <a16:creationId xmlns:a16="http://schemas.microsoft.com/office/drawing/2014/main" id="{02845410-B205-E1C0-0D78-F6EF2C95BC83}"/>
              </a:ext>
            </a:extLst>
          </p:cNvPr>
          <p:cNvSpPr>
            <a:spLocks noGrp="1"/>
          </p:cNvSpPr>
          <p:nvPr>
            <p:ph type="pic" sz="quarter" idx="17" hasCustomPrompt="1"/>
          </p:nvPr>
        </p:nvSpPr>
        <p:spPr>
          <a:xfrm>
            <a:off x="4499743" y="2842451"/>
            <a:ext cx="3200400" cy="3200400"/>
          </a:xfrm>
          <a:solidFill>
            <a:schemeClr val="tx1"/>
          </a:solidFill>
        </p:spPr>
        <p:txBody>
          <a:bodyPr anchor="ctr" anchorCtr="0"/>
          <a:lstStyle>
            <a:lvl1pPr marL="0" indent="0" algn="ctr">
              <a:buNone/>
              <a:defRPr>
                <a:solidFill>
                  <a:schemeClr val="bg1"/>
                </a:solidFill>
              </a:defRPr>
            </a:lvl1pPr>
          </a:lstStyle>
          <a:p>
            <a:r>
              <a:rPr lang="en-US" dirty="0"/>
              <a:t>GRAPHIC PLACEHOLDER</a:t>
            </a:r>
          </a:p>
        </p:txBody>
      </p:sp>
      <p:sp>
        <p:nvSpPr>
          <p:cNvPr id="8" name="Picture Placeholder 11">
            <a:extLst>
              <a:ext uri="{FF2B5EF4-FFF2-40B4-BE49-F238E27FC236}">
                <a16:creationId xmlns:a16="http://schemas.microsoft.com/office/drawing/2014/main" id="{D4004589-BD96-ED39-6474-60A51F26F2A3}"/>
              </a:ext>
            </a:extLst>
          </p:cNvPr>
          <p:cNvSpPr>
            <a:spLocks noGrp="1"/>
          </p:cNvSpPr>
          <p:nvPr>
            <p:ph type="pic" sz="quarter" idx="18" hasCustomPrompt="1"/>
          </p:nvPr>
        </p:nvSpPr>
        <p:spPr>
          <a:xfrm>
            <a:off x="8560574" y="2842451"/>
            <a:ext cx="3200400" cy="3200400"/>
          </a:xfrm>
          <a:solidFill>
            <a:schemeClr val="tx1"/>
          </a:solidFill>
        </p:spPr>
        <p:txBody>
          <a:bodyPr anchor="ctr" anchorCtr="0"/>
          <a:lstStyle>
            <a:lvl1pPr marL="0" indent="0" algn="ctr">
              <a:buNone/>
              <a:defRPr>
                <a:solidFill>
                  <a:schemeClr val="bg1"/>
                </a:solidFill>
              </a:defRPr>
            </a:lvl1pPr>
          </a:lstStyle>
          <a:p>
            <a:r>
              <a:rPr lang="en-US" dirty="0"/>
              <a:t>GRAPHIC PLACEHOLDER</a:t>
            </a:r>
          </a:p>
        </p:txBody>
      </p:sp>
      <p:sp>
        <p:nvSpPr>
          <p:cNvPr id="5" name="Date Placeholder 4">
            <a:extLst>
              <a:ext uri="{FF2B5EF4-FFF2-40B4-BE49-F238E27FC236}">
                <a16:creationId xmlns:a16="http://schemas.microsoft.com/office/drawing/2014/main" id="{993E7148-EEA4-711D-9724-90E0016D35D9}"/>
              </a:ext>
            </a:extLst>
          </p:cNvPr>
          <p:cNvSpPr>
            <a:spLocks noGrp="1"/>
          </p:cNvSpPr>
          <p:nvPr>
            <p:ph type="dt" sz="half" idx="10"/>
          </p:nvPr>
        </p:nvSpPr>
        <p:spPr>
          <a:xfrm>
            <a:off x="461738" y="6356350"/>
            <a:ext cx="2576201" cy="365125"/>
          </a:xfrm>
        </p:spPr>
        <p:txBody>
          <a:bodyPr/>
          <a:lstStyle/>
          <a:p>
            <a:fld id="{8CD541F0-25FC-4FBF-9272-63B1092686D5}" type="datetime1">
              <a:rPr lang="en-US" smtClean="0"/>
              <a:t>4/16/2026</a:t>
            </a:fld>
            <a:endParaRPr lang="en-US" dirty="0"/>
          </a:p>
        </p:txBody>
      </p:sp>
      <p:sp>
        <p:nvSpPr>
          <p:cNvPr id="6" name="Footer Placeholder 5">
            <a:extLst>
              <a:ext uri="{FF2B5EF4-FFF2-40B4-BE49-F238E27FC236}">
                <a16:creationId xmlns:a16="http://schemas.microsoft.com/office/drawing/2014/main" id="{8A0C02B6-8700-A26B-0FF6-85F592692A60}"/>
              </a:ext>
            </a:extLst>
          </p:cNvPr>
          <p:cNvSpPr>
            <a:spLocks noGrp="1"/>
          </p:cNvSpPr>
          <p:nvPr>
            <p:ph type="ftr" sz="quarter" idx="11"/>
          </p:nvPr>
        </p:nvSpPr>
        <p:spPr/>
        <p:txBody>
          <a:bodyPr/>
          <a:lstStyle/>
          <a:p>
            <a:r>
              <a:rPr lang="en-US" dirty="0"/>
              <a:t>UNCLASSIFIED</a:t>
            </a:r>
          </a:p>
        </p:txBody>
      </p:sp>
      <p:sp>
        <p:nvSpPr>
          <p:cNvPr id="7" name="Slide Number Placeholder 6">
            <a:extLst>
              <a:ext uri="{FF2B5EF4-FFF2-40B4-BE49-F238E27FC236}">
                <a16:creationId xmlns:a16="http://schemas.microsoft.com/office/drawing/2014/main" id="{5ED00C34-D30A-2C21-B4D5-EA15200D78C0}"/>
              </a:ext>
            </a:extLst>
          </p:cNvPr>
          <p:cNvSpPr>
            <a:spLocks noGrp="1"/>
          </p:cNvSpPr>
          <p:nvPr>
            <p:ph type="sldNum" sz="quarter" idx="12"/>
          </p:nvPr>
        </p:nvSpPr>
        <p:spPr>
          <a:xfrm>
            <a:off x="9154060" y="6356350"/>
            <a:ext cx="2532888" cy="365125"/>
          </a:xfrm>
        </p:spPr>
        <p:txBody>
          <a:bodyPr/>
          <a:lstStyle/>
          <a:p>
            <a:fld id="{92230763-09DA-4369-B759-4F3C13DCD774}" type="slidenum">
              <a:rPr lang="en-US" smtClean="0"/>
              <a:t>‹#›</a:t>
            </a:fld>
            <a:endParaRPr lang="en-US" dirty="0"/>
          </a:p>
        </p:txBody>
      </p:sp>
      <p:sp>
        <p:nvSpPr>
          <p:cNvPr id="9" name="Text Placeholder 8">
            <a:extLst>
              <a:ext uri="{FF2B5EF4-FFF2-40B4-BE49-F238E27FC236}">
                <a16:creationId xmlns:a16="http://schemas.microsoft.com/office/drawing/2014/main" id="{3B544037-4A3E-5E16-C442-2B26E7D10949}"/>
              </a:ext>
            </a:extLst>
          </p:cNvPr>
          <p:cNvSpPr>
            <a:spLocks noGrp="1"/>
          </p:cNvSpPr>
          <p:nvPr>
            <p:ph type="body" sz="quarter" idx="14" hasCustomPrompt="1"/>
          </p:nvPr>
        </p:nvSpPr>
        <p:spPr>
          <a:xfrm>
            <a:off x="0" y="258763"/>
            <a:ext cx="12192000" cy="215900"/>
          </a:xfrm>
        </p:spPr>
        <p:txBody>
          <a:bodyPr anchor="ctr" anchorCtr="0">
            <a:noAutofit/>
          </a:bodyPr>
          <a:lstStyle>
            <a:lvl1pPr marL="0" indent="0" algn="ctr">
              <a:buNone/>
              <a:defRPr sz="1200" b="1">
                <a:solidFill>
                  <a:srgbClr val="00293A"/>
                </a:solidFill>
              </a:defRPr>
            </a:lvl1pPr>
          </a:lstStyle>
          <a:p>
            <a:pPr lvl="0"/>
            <a:r>
              <a:rPr lang="en-US"/>
              <a:t>Click to edit the title</a:t>
            </a:r>
          </a:p>
        </p:txBody>
      </p:sp>
      <p:sp>
        <p:nvSpPr>
          <p:cNvPr id="3" name="Content Placeholder 2">
            <a:extLst>
              <a:ext uri="{FF2B5EF4-FFF2-40B4-BE49-F238E27FC236}">
                <a16:creationId xmlns:a16="http://schemas.microsoft.com/office/drawing/2014/main" id="{6A51D40A-9851-2740-4D12-B8C0A7D47CBB}"/>
              </a:ext>
            </a:extLst>
          </p:cNvPr>
          <p:cNvSpPr>
            <a:spLocks noGrp="1"/>
          </p:cNvSpPr>
          <p:nvPr>
            <p:ph sz="half" idx="1" hasCustomPrompt="1"/>
          </p:nvPr>
        </p:nvSpPr>
        <p:spPr>
          <a:xfrm>
            <a:off x="438912" y="1700784"/>
            <a:ext cx="11319278" cy="984050"/>
          </a:xfrm>
        </p:spPr>
        <p:txBody>
          <a:bodyPr/>
          <a:lstStyle>
            <a:lvl1pPr marL="0" indent="0">
              <a:buNone/>
              <a:defRPr/>
            </a:lvl1pPr>
          </a:lstStyle>
          <a:p>
            <a:pPr lvl="0"/>
            <a:r>
              <a:rPr lang="en-US"/>
              <a:t>Click to edit text</a:t>
            </a:r>
          </a:p>
        </p:txBody>
      </p:sp>
      <p:sp>
        <p:nvSpPr>
          <p:cNvPr id="11" name="Text Placeholder 10">
            <a:extLst>
              <a:ext uri="{FF2B5EF4-FFF2-40B4-BE49-F238E27FC236}">
                <a16:creationId xmlns:a16="http://schemas.microsoft.com/office/drawing/2014/main" id="{95804877-C65A-0223-EC50-2070B3C69F75}"/>
              </a:ext>
            </a:extLst>
          </p:cNvPr>
          <p:cNvSpPr>
            <a:spLocks noGrp="1"/>
          </p:cNvSpPr>
          <p:nvPr>
            <p:ph type="body" sz="quarter" idx="19"/>
          </p:nvPr>
        </p:nvSpPr>
        <p:spPr>
          <a:xfrm>
            <a:off x="2237225" y="640080"/>
            <a:ext cx="7600112" cy="704088"/>
          </a:xfrm>
        </p:spPr>
        <p:txBody>
          <a:bodyPr>
            <a:noAutofit/>
          </a:bodyPr>
          <a:lstStyle>
            <a:lvl1pPr marL="0" indent="0">
              <a:lnSpc>
                <a:spcPct val="100000"/>
              </a:lnSpc>
              <a:spcBef>
                <a:spcPts val="0"/>
              </a:spcBef>
              <a:buNone/>
              <a:defRPr sz="2000"/>
            </a:lvl1pPr>
            <a:lvl2pPr marL="457200" indent="0">
              <a:buNone/>
              <a:defRPr sz="2000"/>
            </a:lvl2pPr>
            <a:lvl3pPr>
              <a:defRPr sz="2000"/>
            </a:lvl3pPr>
            <a:lvl4pPr>
              <a:defRPr sz="2000"/>
            </a:lvl4pPr>
            <a:lvl5pPr>
              <a:defRPr sz="2000"/>
            </a:lvl5pPr>
          </a:lstStyle>
          <a:p>
            <a:pPr lvl="0"/>
            <a:r>
              <a:rPr lang="en-US"/>
              <a:t>Click to edit Master text styles</a:t>
            </a:r>
          </a:p>
        </p:txBody>
      </p:sp>
    </p:spTree>
    <p:extLst>
      <p:ext uri="{BB962C8B-B14F-4D97-AF65-F5344CB8AC3E}">
        <p14:creationId xmlns:p14="http://schemas.microsoft.com/office/powerpoint/2010/main" val="302582126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image" Target="../media/image2.png"/><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12A39"/>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ACEA1B29-24AE-4195-50FB-CDC596FF609F}"/>
              </a:ext>
            </a:extLst>
          </p:cNvPr>
          <p:cNvSpPr>
            <a:spLocks noGrp="1"/>
          </p:cNvSpPr>
          <p:nvPr>
            <p:ph type="title"/>
          </p:nvPr>
        </p:nvSpPr>
        <p:spPr>
          <a:xfrm>
            <a:off x="838200" y="1605257"/>
            <a:ext cx="10515600" cy="813291"/>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AF36BA9D-A6AC-6197-4868-2540E38CF1AD}"/>
              </a:ext>
            </a:extLst>
          </p:cNvPr>
          <p:cNvSpPr>
            <a:spLocks noGrp="1"/>
          </p:cNvSpPr>
          <p:nvPr>
            <p:ph type="body" idx="1"/>
          </p:nvPr>
        </p:nvSpPr>
        <p:spPr>
          <a:xfrm>
            <a:off x="838200" y="2410041"/>
            <a:ext cx="10515600" cy="186968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5012814-4CE2-89E3-5ED5-7B9D27F78916}"/>
              </a:ext>
            </a:extLst>
          </p:cNvPr>
          <p:cNvSpPr>
            <a:spLocks noGrp="1"/>
          </p:cNvSpPr>
          <p:nvPr>
            <p:ph type="dt" sz="half" idx="2"/>
          </p:nvPr>
        </p:nvSpPr>
        <p:spPr>
          <a:xfrm>
            <a:off x="294740" y="6356350"/>
            <a:ext cx="2743200" cy="365125"/>
          </a:xfrm>
          <a:prstGeom prst="rect">
            <a:avLst/>
          </a:prstGeom>
        </p:spPr>
        <p:txBody>
          <a:bodyPr vert="horz" lIns="91440" tIns="45720" rIns="91440" bIns="45720" rtlCol="0" anchor="ctr"/>
          <a:lstStyle>
            <a:lvl1pPr algn="l">
              <a:defRPr sz="1200">
                <a:solidFill>
                  <a:schemeClr val="tx1">
                    <a:tint val="75000"/>
                  </a:schemeClr>
                </a:solidFill>
                <a:latin typeface="Segoe UI" panose="020B0502040204020203" pitchFamily="34" charset="0"/>
                <a:cs typeface="Segoe UI" panose="020B0502040204020203" pitchFamily="34" charset="0"/>
              </a:defRPr>
            </a:lvl1pPr>
          </a:lstStyle>
          <a:p>
            <a:fld id="{968B1CFF-4006-4E64-88B8-712B12C49315}" type="datetime1">
              <a:rPr lang="en-US" smtClean="0"/>
              <a:t>4/16/2026</a:t>
            </a:fld>
            <a:endParaRPr lang="en-US" dirty="0"/>
          </a:p>
        </p:txBody>
      </p:sp>
      <p:sp>
        <p:nvSpPr>
          <p:cNvPr id="5" name="Footer Placeholder 4">
            <a:extLst>
              <a:ext uri="{FF2B5EF4-FFF2-40B4-BE49-F238E27FC236}">
                <a16:creationId xmlns:a16="http://schemas.microsoft.com/office/drawing/2014/main" id="{4A810F17-A592-86E5-2433-E7CD7AE1D6B2}"/>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latin typeface="Segoe UI" panose="020B0502040204020203" pitchFamily="34" charset="0"/>
                <a:cs typeface="Segoe UI" panose="020B0502040204020203" pitchFamily="34" charset="0"/>
              </a:defRPr>
            </a:lvl1pPr>
          </a:lstStyle>
          <a:p>
            <a:r>
              <a:rPr lang="en-US" dirty="0"/>
              <a:t>UNCLASSIFIED</a:t>
            </a:r>
          </a:p>
        </p:txBody>
      </p:sp>
      <p:sp>
        <p:nvSpPr>
          <p:cNvPr id="6" name="Slide Number Placeholder 5">
            <a:extLst>
              <a:ext uri="{FF2B5EF4-FFF2-40B4-BE49-F238E27FC236}">
                <a16:creationId xmlns:a16="http://schemas.microsoft.com/office/drawing/2014/main" id="{40D5CC12-707E-63AC-6E17-138B36B0FA57}"/>
              </a:ext>
            </a:extLst>
          </p:cNvPr>
          <p:cNvSpPr>
            <a:spLocks noGrp="1"/>
          </p:cNvSpPr>
          <p:nvPr>
            <p:ph type="sldNum" sz="quarter" idx="4"/>
          </p:nvPr>
        </p:nvSpPr>
        <p:spPr>
          <a:xfrm>
            <a:off x="9154060" y="6356350"/>
            <a:ext cx="2532888" cy="365125"/>
          </a:xfrm>
          <a:prstGeom prst="rect">
            <a:avLst/>
          </a:prstGeom>
        </p:spPr>
        <p:txBody>
          <a:bodyPr vert="horz" lIns="91440" tIns="45720" rIns="91440" bIns="45720" rtlCol="0" anchor="ctr"/>
          <a:lstStyle>
            <a:lvl1pPr algn="r">
              <a:defRPr sz="1200">
                <a:solidFill>
                  <a:schemeClr val="tx1">
                    <a:tint val="75000"/>
                  </a:schemeClr>
                </a:solidFill>
                <a:latin typeface="Segoe UI" panose="020B0502040204020203" pitchFamily="34" charset="0"/>
                <a:cs typeface="Segoe UI" panose="020B0502040204020203" pitchFamily="34" charset="0"/>
              </a:defRPr>
            </a:lvl1pPr>
          </a:lstStyle>
          <a:p>
            <a:fld id="{92230763-09DA-4369-B759-4F3C13DCD774}" type="slidenum">
              <a:rPr lang="en-US" smtClean="0"/>
              <a:pPr/>
              <a:t>‹#›</a:t>
            </a:fld>
            <a:endParaRPr lang="en-US" dirty="0"/>
          </a:p>
        </p:txBody>
      </p:sp>
      <p:sp>
        <p:nvSpPr>
          <p:cNvPr id="10" name="Rectangle 9">
            <a:extLst>
              <a:ext uri="{FF2B5EF4-FFF2-40B4-BE49-F238E27FC236}">
                <a16:creationId xmlns:a16="http://schemas.microsoft.com/office/drawing/2014/main" id="{EC46CE84-22B1-52A0-3F06-2922F3E8214C}"/>
              </a:ext>
            </a:extLst>
          </p:cNvPr>
          <p:cNvSpPr/>
          <p:nvPr userDrawn="1"/>
        </p:nvSpPr>
        <p:spPr>
          <a:xfrm>
            <a:off x="-11332" y="-12274"/>
            <a:ext cx="12203331" cy="1235318"/>
          </a:xfrm>
          <a:prstGeom prst="rect">
            <a:avLst/>
          </a:prstGeom>
          <a:solidFill>
            <a:srgbClr val="797979">
              <a:lumMod val="75000"/>
            </a:srgbClr>
          </a:solidFill>
          <a:ln w="12700" cap="flat" cmpd="sng" algn="ctr">
            <a:noFill/>
            <a:prstDash val="solid"/>
            <a:miter lim="800000"/>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3F3F2"/>
              </a:solidFill>
              <a:effectLst/>
              <a:uLnTx/>
              <a:uFillTx/>
              <a:latin typeface="Calibri" panose="020F0502020204030204"/>
              <a:ea typeface="+mn-ea"/>
              <a:cs typeface="+mn-cs"/>
            </a:endParaRPr>
          </a:p>
        </p:txBody>
      </p:sp>
      <p:sp>
        <p:nvSpPr>
          <p:cNvPr id="14" name="Rectangle 13">
            <a:extLst>
              <a:ext uri="{FF2B5EF4-FFF2-40B4-BE49-F238E27FC236}">
                <a16:creationId xmlns:a16="http://schemas.microsoft.com/office/drawing/2014/main" id="{2B154CD3-1F15-E00F-A989-2023883D99DE}"/>
              </a:ext>
            </a:extLst>
          </p:cNvPr>
          <p:cNvSpPr/>
          <p:nvPr userDrawn="1"/>
        </p:nvSpPr>
        <p:spPr>
          <a:xfrm>
            <a:off x="-15498" y="256741"/>
            <a:ext cx="11978898" cy="1235318"/>
          </a:xfrm>
          <a:prstGeom prst="rect">
            <a:avLst/>
          </a:prstGeom>
          <a:solidFill>
            <a:srgbClr val="E8B00F"/>
          </a:solidFill>
          <a:ln w="12700" cap="flat" cmpd="sng" algn="ctr">
            <a:noFill/>
            <a:prstDash val="solid"/>
            <a:miter lim="800000"/>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3F3F2"/>
              </a:solidFill>
              <a:effectLst/>
              <a:uLnTx/>
              <a:uFillTx/>
              <a:latin typeface="Calibri" panose="020F0502020204030204"/>
              <a:ea typeface="+mn-ea"/>
              <a:cs typeface="+mn-cs"/>
            </a:endParaRPr>
          </a:p>
        </p:txBody>
      </p:sp>
      <p:sp>
        <p:nvSpPr>
          <p:cNvPr id="15" name="Rectangle 14">
            <a:extLst>
              <a:ext uri="{FF2B5EF4-FFF2-40B4-BE49-F238E27FC236}">
                <a16:creationId xmlns:a16="http://schemas.microsoft.com/office/drawing/2014/main" id="{C362C0C4-0E08-3956-EA3A-AF30A6621F22}"/>
              </a:ext>
            </a:extLst>
          </p:cNvPr>
          <p:cNvSpPr/>
          <p:nvPr userDrawn="1"/>
        </p:nvSpPr>
        <p:spPr>
          <a:xfrm>
            <a:off x="183552" y="447039"/>
            <a:ext cx="12008448" cy="1149199"/>
          </a:xfrm>
          <a:prstGeom prst="rect">
            <a:avLst/>
          </a:prstGeom>
          <a:solidFill>
            <a:srgbClr val="012A39"/>
          </a:solidFill>
          <a:ln w="12700" cap="flat" cmpd="sng" algn="ctr">
            <a:noFill/>
            <a:prstDash val="solid"/>
            <a:miter lim="800000"/>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3F3F2"/>
              </a:solidFill>
              <a:effectLst/>
              <a:uLnTx/>
              <a:uFillTx/>
              <a:latin typeface="Calibri" panose="020F0502020204030204"/>
              <a:ea typeface="+mn-ea"/>
              <a:cs typeface="+mn-cs"/>
            </a:endParaRPr>
          </a:p>
        </p:txBody>
      </p:sp>
      <p:sp>
        <p:nvSpPr>
          <p:cNvPr id="18" name="Freeform: Shape 15">
            <a:extLst>
              <a:ext uri="{FF2B5EF4-FFF2-40B4-BE49-F238E27FC236}">
                <a16:creationId xmlns:a16="http://schemas.microsoft.com/office/drawing/2014/main" id="{EC203234-20C5-BFE3-E602-FDA31899EE2F}"/>
              </a:ext>
            </a:extLst>
          </p:cNvPr>
          <p:cNvSpPr/>
          <p:nvPr userDrawn="1"/>
        </p:nvSpPr>
        <p:spPr>
          <a:xfrm>
            <a:off x="10648950" y="652377"/>
            <a:ext cx="1539875" cy="658477"/>
          </a:xfrm>
          <a:custGeom>
            <a:avLst/>
            <a:gdLst>
              <a:gd name="connsiteX0" fmla="*/ 1539875 w 1539875"/>
              <a:gd name="connsiteY0" fmla="*/ 0 h 746125"/>
              <a:gd name="connsiteX1" fmla="*/ 1539875 w 1539875"/>
              <a:gd name="connsiteY1" fmla="*/ 720725 h 746125"/>
              <a:gd name="connsiteX2" fmla="*/ 0 w 1539875"/>
              <a:gd name="connsiteY2" fmla="*/ 746125 h 746125"/>
              <a:gd name="connsiteX3" fmla="*/ 266700 w 1539875"/>
              <a:gd name="connsiteY3" fmla="*/ 22225 h 746125"/>
              <a:gd name="connsiteX4" fmla="*/ 1539875 w 1539875"/>
              <a:gd name="connsiteY4" fmla="*/ 0 h 746125"/>
              <a:gd name="connsiteX0" fmla="*/ 1539875 w 1539875"/>
              <a:gd name="connsiteY0" fmla="*/ 6350 h 752475"/>
              <a:gd name="connsiteX1" fmla="*/ 1539875 w 1539875"/>
              <a:gd name="connsiteY1" fmla="*/ 727075 h 752475"/>
              <a:gd name="connsiteX2" fmla="*/ 0 w 1539875"/>
              <a:gd name="connsiteY2" fmla="*/ 752475 h 752475"/>
              <a:gd name="connsiteX3" fmla="*/ 301625 w 1539875"/>
              <a:gd name="connsiteY3" fmla="*/ 0 h 752475"/>
              <a:gd name="connsiteX4" fmla="*/ 1539875 w 1539875"/>
              <a:gd name="connsiteY4" fmla="*/ 6350 h 752475"/>
              <a:gd name="connsiteX0" fmla="*/ 1539875 w 1539875"/>
              <a:gd name="connsiteY0" fmla="*/ 6350 h 758825"/>
              <a:gd name="connsiteX1" fmla="*/ 1539875 w 1539875"/>
              <a:gd name="connsiteY1" fmla="*/ 758825 h 758825"/>
              <a:gd name="connsiteX2" fmla="*/ 0 w 1539875"/>
              <a:gd name="connsiteY2" fmla="*/ 752475 h 758825"/>
              <a:gd name="connsiteX3" fmla="*/ 301625 w 1539875"/>
              <a:gd name="connsiteY3" fmla="*/ 0 h 758825"/>
              <a:gd name="connsiteX4" fmla="*/ 1539875 w 1539875"/>
              <a:gd name="connsiteY4" fmla="*/ 6350 h 7588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39875" h="758825">
                <a:moveTo>
                  <a:pt x="1539875" y="6350"/>
                </a:moveTo>
                <a:lnTo>
                  <a:pt x="1539875" y="758825"/>
                </a:lnTo>
                <a:lnTo>
                  <a:pt x="0" y="752475"/>
                </a:lnTo>
                <a:lnTo>
                  <a:pt x="301625" y="0"/>
                </a:lnTo>
                <a:lnTo>
                  <a:pt x="1539875" y="6350"/>
                </a:lnTo>
                <a:close/>
              </a:path>
            </a:pathLst>
          </a:custGeom>
          <a:solidFill>
            <a:srgbClr val="E8B00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lvl="0" algn="ctr"/>
            <a:endParaRPr lang="en-US" dirty="0"/>
          </a:p>
        </p:txBody>
      </p:sp>
      <p:pic>
        <p:nvPicPr>
          <p:cNvPr id="19" name="Picture 18" descr="Logo&#10;&#10;Description automatically generated">
            <a:extLst>
              <a:ext uri="{FF2B5EF4-FFF2-40B4-BE49-F238E27FC236}">
                <a16:creationId xmlns:a16="http://schemas.microsoft.com/office/drawing/2014/main" id="{BF085193-99A8-7684-F8B8-49A470FD8795}"/>
              </a:ext>
            </a:extLst>
          </p:cNvPr>
          <p:cNvPicPr>
            <a:picLocks noChangeAspect="1"/>
          </p:cNvPicPr>
          <p:nvPr userDrawn="1"/>
        </p:nvPicPr>
        <p:blipFill>
          <a:blip r:embed="rId22" cstate="print">
            <a:extLst>
              <a:ext uri="{28A0092B-C50C-407E-A947-70E740481C1C}">
                <a14:useLocalDpi xmlns:a14="http://schemas.microsoft.com/office/drawing/2010/main"/>
              </a:ext>
            </a:extLst>
          </a:blip>
          <a:stretch>
            <a:fillRect/>
          </a:stretch>
        </p:blipFill>
        <p:spPr>
          <a:xfrm>
            <a:off x="11117603" y="579437"/>
            <a:ext cx="819873" cy="819873"/>
          </a:xfrm>
          <a:prstGeom prst="rect">
            <a:avLst/>
          </a:prstGeom>
          <a:effectLst/>
        </p:spPr>
      </p:pic>
      <p:sp>
        <p:nvSpPr>
          <p:cNvPr id="21" name="Freeform: Shape 16">
            <a:extLst>
              <a:ext uri="{FF2B5EF4-FFF2-40B4-BE49-F238E27FC236}">
                <a16:creationId xmlns:a16="http://schemas.microsoft.com/office/drawing/2014/main" id="{748647EA-5570-7DA8-24B8-9D3EA843FE89}"/>
              </a:ext>
            </a:extLst>
          </p:cNvPr>
          <p:cNvSpPr/>
          <p:nvPr userDrawn="1"/>
        </p:nvSpPr>
        <p:spPr>
          <a:xfrm>
            <a:off x="10274302" y="652377"/>
            <a:ext cx="609600" cy="658477"/>
          </a:xfrm>
          <a:custGeom>
            <a:avLst/>
            <a:gdLst>
              <a:gd name="connsiteX0" fmla="*/ 1539875 w 1539875"/>
              <a:gd name="connsiteY0" fmla="*/ 0 h 746125"/>
              <a:gd name="connsiteX1" fmla="*/ 1539875 w 1539875"/>
              <a:gd name="connsiteY1" fmla="*/ 720725 h 746125"/>
              <a:gd name="connsiteX2" fmla="*/ 0 w 1539875"/>
              <a:gd name="connsiteY2" fmla="*/ 746125 h 746125"/>
              <a:gd name="connsiteX3" fmla="*/ 266700 w 1539875"/>
              <a:gd name="connsiteY3" fmla="*/ 22225 h 746125"/>
              <a:gd name="connsiteX4" fmla="*/ 1539875 w 1539875"/>
              <a:gd name="connsiteY4" fmla="*/ 0 h 746125"/>
              <a:gd name="connsiteX0" fmla="*/ 1539875 w 1539875"/>
              <a:gd name="connsiteY0" fmla="*/ 6350 h 752475"/>
              <a:gd name="connsiteX1" fmla="*/ 1539875 w 1539875"/>
              <a:gd name="connsiteY1" fmla="*/ 727075 h 752475"/>
              <a:gd name="connsiteX2" fmla="*/ 0 w 1539875"/>
              <a:gd name="connsiteY2" fmla="*/ 752475 h 752475"/>
              <a:gd name="connsiteX3" fmla="*/ 301625 w 1539875"/>
              <a:gd name="connsiteY3" fmla="*/ 0 h 752475"/>
              <a:gd name="connsiteX4" fmla="*/ 1539875 w 1539875"/>
              <a:gd name="connsiteY4" fmla="*/ 6350 h 752475"/>
              <a:gd name="connsiteX0" fmla="*/ 1539875 w 1539875"/>
              <a:gd name="connsiteY0" fmla="*/ 6350 h 758825"/>
              <a:gd name="connsiteX1" fmla="*/ 1539875 w 1539875"/>
              <a:gd name="connsiteY1" fmla="*/ 758825 h 758825"/>
              <a:gd name="connsiteX2" fmla="*/ 0 w 1539875"/>
              <a:gd name="connsiteY2" fmla="*/ 752475 h 758825"/>
              <a:gd name="connsiteX3" fmla="*/ 301625 w 1539875"/>
              <a:gd name="connsiteY3" fmla="*/ 0 h 758825"/>
              <a:gd name="connsiteX4" fmla="*/ 1539875 w 1539875"/>
              <a:gd name="connsiteY4" fmla="*/ 6350 h 758825"/>
              <a:gd name="connsiteX0" fmla="*/ 1860550 w 1860550"/>
              <a:gd name="connsiteY0" fmla="*/ 0 h 758825"/>
              <a:gd name="connsiteX1" fmla="*/ 1539875 w 1860550"/>
              <a:gd name="connsiteY1" fmla="*/ 758825 h 758825"/>
              <a:gd name="connsiteX2" fmla="*/ 0 w 1860550"/>
              <a:gd name="connsiteY2" fmla="*/ 752475 h 758825"/>
              <a:gd name="connsiteX3" fmla="*/ 301625 w 1860550"/>
              <a:gd name="connsiteY3" fmla="*/ 0 h 758825"/>
              <a:gd name="connsiteX4" fmla="*/ 1860550 w 1860550"/>
              <a:gd name="connsiteY4" fmla="*/ 0 h 758825"/>
              <a:gd name="connsiteX0" fmla="*/ 1790700 w 1790700"/>
              <a:gd name="connsiteY0" fmla="*/ 0 h 758825"/>
              <a:gd name="connsiteX1" fmla="*/ 1539875 w 1790700"/>
              <a:gd name="connsiteY1" fmla="*/ 758825 h 758825"/>
              <a:gd name="connsiteX2" fmla="*/ 0 w 1790700"/>
              <a:gd name="connsiteY2" fmla="*/ 752475 h 758825"/>
              <a:gd name="connsiteX3" fmla="*/ 301625 w 1790700"/>
              <a:gd name="connsiteY3" fmla="*/ 0 h 758825"/>
              <a:gd name="connsiteX4" fmla="*/ 1790700 w 1790700"/>
              <a:gd name="connsiteY4" fmla="*/ 0 h 758825"/>
              <a:gd name="connsiteX0" fmla="*/ 1790700 w 1790700"/>
              <a:gd name="connsiteY0" fmla="*/ 0 h 755650"/>
              <a:gd name="connsiteX1" fmla="*/ 1508125 w 1790700"/>
              <a:gd name="connsiteY1" fmla="*/ 755650 h 755650"/>
              <a:gd name="connsiteX2" fmla="*/ 0 w 1790700"/>
              <a:gd name="connsiteY2" fmla="*/ 752475 h 755650"/>
              <a:gd name="connsiteX3" fmla="*/ 301625 w 1790700"/>
              <a:gd name="connsiteY3" fmla="*/ 0 h 755650"/>
              <a:gd name="connsiteX4" fmla="*/ 1790700 w 1790700"/>
              <a:gd name="connsiteY4" fmla="*/ 0 h 755650"/>
              <a:gd name="connsiteX0" fmla="*/ 1803400 w 1803400"/>
              <a:gd name="connsiteY0" fmla="*/ 0 h 755650"/>
              <a:gd name="connsiteX1" fmla="*/ 1508125 w 1803400"/>
              <a:gd name="connsiteY1" fmla="*/ 755650 h 755650"/>
              <a:gd name="connsiteX2" fmla="*/ 0 w 1803400"/>
              <a:gd name="connsiteY2" fmla="*/ 752475 h 755650"/>
              <a:gd name="connsiteX3" fmla="*/ 301625 w 1803400"/>
              <a:gd name="connsiteY3" fmla="*/ 0 h 755650"/>
              <a:gd name="connsiteX4" fmla="*/ 1803400 w 1803400"/>
              <a:gd name="connsiteY4" fmla="*/ 0 h 755650"/>
              <a:gd name="connsiteX0" fmla="*/ 1803400 w 1803400"/>
              <a:gd name="connsiteY0" fmla="*/ 0 h 755650"/>
              <a:gd name="connsiteX1" fmla="*/ 1508125 w 1803400"/>
              <a:gd name="connsiteY1" fmla="*/ 755650 h 755650"/>
              <a:gd name="connsiteX2" fmla="*/ 0 w 1803400"/>
              <a:gd name="connsiteY2" fmla="*/ 752475 h 755650"/>
              <a:gd name="connsiteX3" fmla="*/ 1270000 w 1803400"/>
              <a:gd name="connsiteY3" fmla="*/ 12700 h 755650"/>
              <a:gd name="connsiteX4" fmla="*/ 1803400 w 1803400"/>
              <a:gd name="connsiteY4" fmla="*/ 0 h 755650"/>
              <a:gd name="connsiteX0" fmla="*/ 841375 w 841375"/>
              <a:gd name="connsiteY0" fmla="*/ 0 h 758825"/>
              <a:gd name="connsiteX1" fmla="*/ 546100 w 841375"/>
              <a:gd name="connsiteY1" fmla="*/ 755650 h 758825"/>
              <a:gd name="connsiteX2" fmla="*/ 0 w 841375"/>
              <a:gd name="connsiteY2" fmla="*/ 758825 h 758825"/>
              <a:gd name="connsiteX3" fmla="*/ 307975 w 841375"/>
              <a:gd name="connsiteY3" fmla="*/ 12700 h 758825"/>
              <a:gd name="connsiteX4" fmla="*/ 841375 w 841375"/>
              <a:gd name="connsiteY4" fmla="*/ 0 h 758825"/>
              <a:gd name="connsiteX0" fmla="*/ 841375 w 841375"/>
              <a:gd name="connsiteY0" fmla="*/ 0 h 758825"/>
              <a:gd name="connsiteX1" fmla="*/ 546100 w 841375"/>
              <a:gd name="connsiteY1" fmla="*/ 755650 h 758825"/>
              <a:gd name="connsiteX2" fmla="*/ 0 w 841375"/>
              <a:gd name="connsiteY2" fmla="*/ 758825 h 758825"/>
              <a:gd name="connsiteX3" fmla="*/ 530225 w 841375"/>
              <a:gd name="connsiteY3" fmla="*/ 0 h 758825"/>
              <a:gd name="connsiteX4" fmla="*/ 841375 w 841375"/>
              <a:gd name="connsiteY4" fmla="*/ 0 h 758825"/>
              <a:gd name="connsiteX0" fmla="*/ 609600 w 609600"/>
              <a:gd name="connsiteY0" fmla="*/ 0 h 758825"/>
              <a:gd name="connsiteX1" fmla="*/ 314325 w 609600"/>
              <a:gd name="connsiteY1" fmla="*/ 755650 h 758825"/>
              <a:gd name="connsiteX2" fmla="*/ 0 w 609600"/>
              <a:gd name="connsiteY2" fmla="*/ 758825 h 758825"/>
              <a:gd name="connsiteX3" fmla="*/ 298450 w 609600"/>
              <a:gd name="connsiteY3" fmla="*/ 0 h 758825"/>
              <a:gd name="connsiteX4" fmla="*/ 609600 w 609600"/>
              <a:gd name="connsiteY4" fmla="*/ 0 h 758825"/>
              <a:gd name="connsiteX0" fmla="*/ 609600 w 609600"/>
              <a:gd name="connsiteY0" fmla="*/ 0 h 758825"/>
              <a:gd name="connsiteX1" fmla="*/ 314325 w 609600"/>
              <a:gd name="connsiteY1" fmla="*/ 755650 h 758825"/>
              <a:gd name="connsiteX2" fmla="*/ 0 w 609600"/>
              <a:gd name="connsiteY2" fmla="*/ 758825 h 758825"/>
              <a:gd name="connsiteX3" fmla="*/ 317500 w 609600"/>
              <a:gd name="connsiteY3" fmla="*/ 0 h 758825"/>
              <a:gd name="connsiteX4" fmla="*/ 609600 w 609600"/>
              <a:gd name="connsiteY4" fmla="*/ 0 h 7588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600" h="758825">
                <a:moveTo>
                  <a:pt x="609600" y="0"/>
                </a:moveTo>
                <a:lnTo>
                  <a:pt x="314325" y="755650"/>
                </a:lnTo>
                <a:lnTo>
                  <a:pt x="0" y="758825"/>
                </a:lnTo>
                <a:lnTo>
                  <a:pt x="317500" y="0"/>
                </a:lnTo>
                <a:lnTo>
                  <a:pt x="609600" y="0"/>
                </a:lnTo>
                <a:close/>
              </a:path>
            </a:pathLst>
          </a:custGeom>
          <a:solidFill>
            <a:srgbClr val="E8B00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lvl="0" algn="ctr"/>
            <a:endParaRPr lang="en-US" dirty="0"/>
          </a:p>
        </p:txBody>
      </p:sp>
      <p:sp>
        <p:nvSpPr>
          <p:cNvPr id="22" name="Freeform: Shape 19">
            <a:extLst>
              <a:ext uri="{FF2B5EF4-FFF2-40B4-BE49-F238E27FC236}">
                <a16:creationId xmlns:a16="http://schemas.microsoft.com/office/drawing/2014/main" id="{9A3F4E3F-90C0-DE79-35AA-ED15A728BB4D}"/>
              </a:ext>
            </a:extLst>
          </p:cNvPr>
          <p:cNvSpPr/>
          <p:nvPr userDrawn="1"/>
        </p:nvSpPr>
        <p:spPr>
          <a:xfrm>
            <a:off x="10058402" y="652378"/>
            <a:ext cx="473073" cy="666661"/>
          </a:xfrm>
          <a:custGeom>
            <a:avLst/>
            <a:gdLst>
              <a:gd name="connsiteX0" fmla="*/ 1539875 w 1539875"/>
              <a:gd name="connsiteY0" fmla="*/ 0 h 746125"/>
              <a:gd name="connsiteX1" fmla="*/ 1539875 w 1539875"/>
              <a:gd name="connsiteY1" fmla="*/ 720725 h 746125"/>
              <a:gd name="connsiteX2" fmla="*/ 0 w 1539875"/>
              <a:gd name="connsiteY2" fmla="*/ 746125 h 746125"/>
              <a:gd name="connsiteX3" fmla="*/ 266700 w 1539875"/>
              <a:gd name="connsiteY3" fmla="*/ 22225 h 746125"/>
              <a:gd name="connsiteX4" fmla="*/ 1539875 w 1539875"/>
              <a:gd name="connsiteY4" fmla="*/ 0 h 746125"/>
              <a:gd name="connsiteX0" fmla="*/ 1539875 w 1539875"/>
              <a:gd name="connsiteY0" fmla="*/ 6350 h 752475"/>
              <a:gd name="connsiteX1" fmla="*/ 1539875 w 1539875"/>
              <a:gd name="connsiteY1" fmla="*/ 727075 h 752475"/>
              <a:gd name="connsiteX2" fmla="*/ 0 w 1539875"/>
              <a:gd name="connsiteY2" fmla="*/ 752475 h 752475"/>
              <a:gd name="connsiteX3" fmla="*/ 301625 w 1539875"/>
              <a:gd name="connsiteY3" fmla="*/ 0 h 752475"/>
              <a:gd name="connsiteX4" fmla="*/ 1539875 w 1539875"/>
              <a:gd name="connsiteY4" fmla="*/ 6350 h 752475"/>
              <a:gd name="connsiteX0" fmla="*/ 1539875 w 1539875"/>
              <a:gd name="connsiteY0" fmla="*/ 6350 h 758825"/>
              <a:gd name="connsiteX1" fmla="*/ 1539875 w 1539875"/>
              <a:gd name="connsiteY1" fmla="*/ 758825 h 758825"/>
              <a:gd name="connsiteX2" fmla="*/ 0 w 1539875"/>
              <a:gd name="connsiteY2" fmla="*/ 752475 h 758825"/>
              <a:gd name="connsiteX3" fmla="*/ 301625 w 1539875"/>
              <a:gd name="connsiteY3" fmla="*/ 0 h 758825"/>
              <a:gd name="connsiteX4" fmla="*/ 1539875 w 1539875"/>
              <a:gd name="connsiteY4" fmla="*/ 6350 h 758825"/>
              <a:gd name="connsiteX0" fmla="*/ 1860550 w 1860550"/>
              <a:gd name="connsiteY0" fmla="*/ 0 h 758825"/>
              <a:gd name="connsiteX1" fmla="*/ 1539875 w 1860550"/>
              <a:gd name="connsiteY1" fmla="*/ 758825 h 758825"/>
              <a:gd name="connsiteX2" fmla="*/ 0 w 1860550"/>
              <a:gd name="connsiteY2" fmla="*/ 752475 h 758825"/>
              <a:gd name="connsiteX3" fmla="*/ 301625 w 1860550"/>
              <a:gd name="connsiteY3" fmla="*/ 0 h 758825"/>
              <a:gd name="connsiteX4" fmla="*/ 1860550 w 1860550"/>
              <a:gd name="connsiteY4" fmla="*/ 0 h 758825"/>
              <a:gd name="connsiteX0" fmla="*/ 1790700 w 1790700"/>
              <a:gd name="connsiteY0" fmla="*/ 0 h 758825"/>
              <a:gd name="connsiteX1" fmla="*/ 1539875 w 1790700"/>
              <a:gd name="connsiteY1" fmla="*/ 758825 h 758825"/>
              <a:gd name="connsiteX2" fmla="*/ 0 w 1790700"/>
              <a:gd name="connsiteY2" fmla="*/ 752475 h 758825"/>
              <a:gd name="connsiteX3" fmla="*/ 301625 w 1790700"/>
              <a:gd name="connsiteY3" fmla="*/ 0 h 758825"/>
              <a:gd name="connsiteX4" fmla="*/ 1790700 w 1790700"/>
              <a:gd name="connsiteY4" fmla="*/ 0 h 758825"/>
              <a:gd name="connsiteX0" fmla="*/ 1790700 w 1790700"/>
              <a:gd name="connsiteY0" fmla="*/ 0 h 755650"/>
              <a:gd name="connsiteX1" fmla="*/ 1508125 w 1790700"/>
              <a:gd name="connsiteY1" fmla="*/ 755650 h 755650"/>
              <a:gd name="connsiteX2" fmla="*/ 0 w 1790700"/>
              <a:gd name="connsiteY2" fmla="*/ 752475 h 755650"/>
              <a:gd name="connsiteX3" fmla="*/ 301625 w 1790700"/>
              <a:gd name="connsiteY3" fmla="*/ 0 h 755650"/>
              <a:gd name="connsiteX4" fmla="*/ 1790700 w 1790700"/>
              <a:gd name="connsiteY4" fmla="*/ 0 h 755650"/>
              <a:gd name="connsiteX0" fmla="*/ 1803400 w 1803400"/>
              <a:gd name="connsiteY0" fmla="*/ 0 h 755650"/>
              <a:gd name="connsiteX1" fmla="*/ 1508125 w 1803400"/>
              <a:gd name="connsiteY1" fmla="*/ 755650 h 755650"/>
              <a:gd name="connsiteX2" fmla="*/ 0 w 1803400"/>
              <a:gd name="connsiteY2" fmla="*/ 752475 h 755650"/>
              <a:gd name="connsiteX3" fmla="*/ 301625 w 1803400"/>
              <a:gd name="connsiteY3" fmla="*/ 0 h 755650"/>
              <a:gd name="connsiteX4" fmla="*/ 1803400 w 1803400"/>
              <a:gd name="connsiteY4" fmla="*/ 0 h 755650"/>
              <a:gd name="connsiteX0" fmla="*/ 1803400 w 1803400"/>
              <a:gd name="connsiteY0" fmla="*/ 0 h 755650"/>
              <a:gd name="connsiteX1" fmla="*/ 1508125 w 1803400"/>
              <a:gd name="connsiteY1" fmla="*/ 755650 h 755650"/>
              <a:gd name="connsiteX2" fmla="*/ 0 w 1803400"/>
              <a:gd name="connsiteY2" fmla="*/ 752475 h 755650"/>
              <a:gd name="connsiteX3" fmla="*/ 1270000 w 1803400"/>
              <a:gd name="connsiteY3" fmla="*/ 12700 h 755650"/>
              <a:gd name="connsiteX4" fmla="*/ 1803400 w 1803400"/>
              <a:gd name="connsiteY4" fmla="*/ 0 h 755650"/>
              <a:gd name="connsiteX0" fmla="*/ 841375 w 841375"/>
              <a:gd name="connsiteY0" fmla="*/ 0 h 758825"/>
              <a:gd name="connsiteX1" fmla="*/ 546100 w 841375"/>
              <a:gd name="connsiteY1" fmla="*/ 755650 h 758825"/>
              <a:gd name="connsiteX2" fmla="*/ 0 w 841375"/>
              <a:gd name="connsiteY2" fmla="*/ 758825 h 758825"/>
              <a:gd name="connsiteX3" fmla="*/ 307975 w 841375"/>
              <a:gd name="connsiteY3" fmla="*/ 12700 h 758825"/>
              <a:gd name="connsiteX4" fmla="*/ 841375 w 841375"/>
              <a:gd name="connsiteY4" fmla="*/ 0 h 758825"/>
              <a:gd name="connsiteX0" fmla="*/ 841375 w 841375"/>
              <a:gd name="connsiteY0" fmla="*/ 0 h 758825"/>
              <a:gd name="connsiteX1" fmla="*/ 546100 w 841375"/>
              <a:gd name="connsiteY1" fmla="*/ 755650 h 758825"/>
              <a:gd name="connsiteX2" fmla="*/ 0 w 841375"/>
              <a:gd name="connsiteY2" fmla="*/ 758825 h 758825"/>
              <a:gd name="connsiteX3" fmla="*/ 530225 w 841375"/>
              <a:gd name="connsiteY3" fmla="*/ 0 h 758825"/>
              <a:gd name="connsiteX4" fmla="*/ 841375 w 841375"/>
              <a:gd name="connsiteY4" fmla="*/ 0 h 758825"/>
              <a:gd name="connsiteX0" fmla="*/ 609600 w 609600"/>
              <a:gd name="connsiteY0" fmla="*/ 0 h 758825"/>
              <a:gd name="connsiteX1" fmla="*/ 314325 w 609600"/>
              <a:gd name="connsiteY1" fmla="*/ 755650 h 758825"/>
              <a:gd name="connsiteX2" fmla="*/ 0 w 609600"/>
              <a:gd name="connsiteY2" fmla="*/ 758825 h 758825"/>
              <a:gd name="connsiteX3" fmla="*/ 298450 w 609600"/>
              <a:gd name="connsiteY3" fmla="*/ 0 h 758825"/>
              <a:gd name="connsiteX4" fmla="*/ 609600 w 609600"/>
              <a:gd name="connsiteY4" fmla="*/ 0 h 758825"/>
              <a:gd name="connsiteX0" fmla="*/ 609600 w 609600"/>
              <a:gd name="connsiteY0" fmla="*/ 0 h 758825"/>
              <a:gd name="connsiteX1" fmla="*/ 314325 w 609600"/>
              <a:gd name="connsiteY1" fmla="*/ 755650 h 758825"/>
              <a:gd name="connsiteX2" fmla="*/ 0 w 609600"/>
              <a:gd name="connsiteY2" fmla="*/ 758825 h 758825"/>
              <a:gd name="connsiteX3" fmla="*/ 317500 w 609600"/>
              <a:gd name="connsiteY3" fmla="*/ 0 h 758825"/>
              <a:gd name="connsiteX4" fmla="*/ 609600 w 609600"/>
              <a:gd name="connsiteY4" fmla="*/ 0 h 758825"/>
              <a:gd name="connsiteX0" fmla="*/ 609600 w 609600"/>
              <a:gd name="connsiteY0" fmla="*/ 0 h 758825"/>
              <a:gd name="connsiteX1" fmla="*/ 314325 w 609600"/>
              <a:gd name="connsiteY1" fmla="*/ 755650 h 758825"/>
              <a:gd name="connsiteX2" fmla="*/ 0 w 609600"/>
              <a:gd name="connsiteY2" fmla="*/ 758825 h 758825"/>
              <a:gd name="connsiteX3" fmla="*/ 425450 w 609600"/>
              <a:gd name="connsiteY3" fmla="*/ 0 h 758825"/>
              <a:gd name="connsiteX4" fmla="*/ 609600 w 609600"/>
              <a:gd name="connsiteY4" fmla="*/ 0 h 758825"/>
              <a:gd name="connsiteX0" fmla="*/ 444500 w 444500"/>
              <a:gd name="connsiteY0" fmla="*/ 0 h 755650"/>
              <a:gd name="connsiteX1" fmla="*/ 149225 w 444500"/>
              <a:gd name="connsiteY1" fmla="*/ 755650 h 755650"/>
              <a:gd name="connsiteX2" fmla="*/ 0 w 444500"/>
              <a:gd name="connsiteY2" fmla="*/ 752475 h 755650"/>
              <a:gd name="connsiteX3" fmla="*/ 260350 w 444500"/>
              <a:gd name="connsiteY3" fmla="*/ 0 h 755650"/>
              <a:gd name="connsiteX4" fmla="*/ 444500 w 444500"/>
              <a:gd name="connsiteY4" fmla="*/ 0 h 755650"/>
              <a:gd name="connsiteX0" fmla="*/ 444500 w 444500"/>
              <a:gd name="connsiteY0" fmla="*/ 0 h 755650"/>
              <a:gd name="connsiteX1" fmla="*/ 149225 w 444500"/>
              <a:gd name="connsiteY1" fmla="*/ 755650 h 755650"/>
              <a:gd name="connsiteX2" fmla="*/ 0 w 444500"/>
              <a:gd name="connsiteY2" fmla="*/ 752475 h 755650"/>
              <a:gd name="connsiteX3" fmla="*/ 307975 w 444500"/>
              <a:gd name="connsiteY3" fmla="*/ 0 h 755650"/>
              <a:gd name="connsiteX4" fmla="*/ 444500 w 444500"/>
              <a:gd name="connsiteY4" fmla="*/ 0 h 755650"/>
              <a:gd name="connsiteX0" fmla="*/ 441325 w 441325"/>
              <a:gd name="connsiteY0" fmla="*/ 0 h 758825"/>
              <a:gd name="connsiteX1" fmla="*/ 146050 w 441325"/>
              <a:gd name="connsiteY1" fmla="*/ 755650 h 758825"/>
              <a:gd name="connsiteX2" fmla="*/ 0 w 441325"/>
              <a:gd name="connsiteY2" fmla="*/ 758825 h 758825"/>
              <a:gd name="connsiteX3" fmla="*/ 304800 w 441325"/>
              <a:gd name="connsiteY3" fmla="*/ 0 h 758825"/>
              <a:gd name="connsiteX4" fmla="*/ 441325 w 441325"/>
              <a:gd name="connsiteY4" fmla="*/ 0 h 7588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1325" h="758825">
                <a:moveTo>
                  <a:pt x="441325" y="0"/>
                </a:moveTo>
                <a:lnTo>
                  <a:pt x="146050" y="755650"/>
                </a:lnTo>
                <a:lnTo>
                  <a:pt x="0" y="758825"/>
                </a:lnTo>
                <a:lnTo>
                  <a:pt x="304800" y="0"/>
                </a:lnTo>
                <a:lnTo>
                  <a:pt x="441325" y="0"/>
                </a:lnTo>
                <a:close/>
              </a:path>
            </a:pathLst>
          </a:custGeom>
          <a:solidFill>
            <a:srgbClr val="E8B00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lvl="0" algn="ctr"/>
            <a:endParaRPr lang="en-US" dirty="0"/>
          </a:p>
        </p:txBody>
      </p:sp>
      <p:sp>
        <p:nvSpPr>
          <p:cNvPr id="23" name="Action Button: Blank 8">
            <a:hlinkClick r:id="" action="ppaction://hlinkshowjump?jump=lastslide" highlightClick="1"/>
            <a:extLst>
              <a:ext uri="{FF2B5EF4-FFF2-40B4-BE49-F238E27FC236}">
                <a16:creationId xmlns:a16="http://schemas.microsoft.com/office/drawing/2014/main" id="{2E97C9C5-324F-88F7-E191-FAE69FE0FC99}"/>
              </a:ext>
            </a:extLst>
          </p:cNvPr>
          <p:cNvSpPr/>
          <p:nvPr userDrawn="1"/>
        </p:nvSpPr>
        <p:spPr>
          <a:xfrm>
            <a:off x="11215269" y="247019"/>
            <a:ext cx="752343" cy="218166"/>
          </a:xfrm>
          <a:prstGeom prst="actionButtonBlank">
            <a:avLst/>
          </a:prstGeom>
          <a:solidFill>
            <a:srgbClr val="00293A"/>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l"/>
            <a:r>
              <a:rPr lang="en-US" sz="1100" dirty="0"/>
              <a:t>Glossary</a:t>
            </a:r>
          </a:p>
        </p:txBody>
      </p:sp>
      <p:pic>
        <p:nvPicPr>
          <p:cNvPr id="24" name="Picture 23" descr="Text&#10;&#10;AI-generated content may be incorrect.">
            <a:extLst>
              <a:ext uri="{FF2B5EF4-FFF2-40B4-BE49-F238E27FC236}">
                <a16:creationId xmlns:a16="http://schemas.microsoft.com/office/drawing/2014/main" id="{B495B0C9-4199-A69B-0EB2-CF912A777F4E}"/>
              </a:ext>
            </a:extLst>
          </p:cNvPr>
          <p:cNvPicPr>
            <a:picLocks noChangeAspect="1"/>
          </p:cNvPicPr>
          <p:nvPr userDrawn="1"/>
        </p:nvPicPr>
        <p:blipFill>
          <a:blip r:embed="rId23"/>
          <a:stretch>
            <a:fillRect/>
          </a:stretch>
        </p:blipFill>
        <p:spPr>
          <a:xfrm>
            <a:off x="213995" y="480388"/>
            <a:ext cx="1746885" cy="1116220"/>
          </a:xfrm>
          <a:prstGeom prst="rect">
            <a:avLst/>
          </a:prstGeom>
        </p:spPr>
      </p:pic>
    </p:spTree>
    <p:extLst>
      <p:ext uri="{BB962C8B-B14F-4D97-AF65-F5344CB8AC3E}">
        <p14:creationId xmlns:p14="http://schemas.microsoft.com/office/powerpoint/2010/main" val="3736831245"/>
      </p:ext>
    </p:extLst>
  </p:cSld>
  <p:clrMap bg1="dk1" tx1="lt1" bg2="dk2" tx2="lt2" accent1="accent1" accent2="accent2" accent3="accent3" accent4="accent4" accent5="accent5" accent6="accent6" hlink="hlink" folHlink="folHlink"/>
  <p:sldLayoutIdLst>
    <p:sldLayoutId id="2147483679" r:id="rId1"/>
    <p:sldLayoutId id="2147483705" r:id="rId2"/>
    <p:sldLayoutId id="2147483687" r:id="rId3"/>
    <p:sldLayoutId id="2147483692" r:id="rId4"/>
    <p:sldLayoutId id="2147483706" r:id="rId5"/>
    <p:sldLayoutId id="2147483707" r:id="rId6"/>
    <p:sldLayoutId id="2147483708" r:id="rId7"/>
    <p:sldLayoutId id="2147483710" r:id="rId8"/>
    <p:sldLayoutId id="2147483709" r:id="rId9"/>
    <p:sldLayoutId id="2147483712" r:id="rId10"/>
    <p:sldLayoutId id="2147483685" r:id="rId11"/>
    <p:sldLayoutId id="2147483697" r:id="rId12"/>
    <p:sldLayoutId id="2147483701" r:id="rId13"/>
    <p:sldLayoutId id="2147483699" r:id="rId14"/>
    <p:sldLayoutId id="2147483711" r:id="rId15"/>
    <p:sldLayoutId id="2147483702" r:id="rId16"/>
    <p:sldLayoutId id="2147483694" r:id="rId17"/>
    <p:sldLayoutId id="2147483695" r:id="rId18"/>
    <p:sldLayoutId id="2147483681" r:id="rId19"/>
    <p:sldLayoutId id="2147483684" r:id="rId20"/>
  </p:sldLayoutIdLst>
  <p:hf hdr="0" dt="0"/>
  <p:txStyles>
    <p:titleStyle>
      <a:lvl1pPr algn="l" defTabSz="914400" rtl="0" eaLnBrk="1" latinLnBrk="0" hangingPunct="1">
        <a:lnSpc>
          <a:spcPct val="90000"/>
        </a:lnSpc>
        <a:spcBef>
          <a:spcPct val="0"/>
        </a:spcBef>
        <a:buNone/>
        <a:defRPr sz="4400" kern="1200">
          <a:solidFill>
            <a:schemeClr val="tx1"/>
          </a:solidFill>
          <a:latin typeface="Segoe UI" panose="020B0502040204020203" pitchFamily="34" charset="0"/>
          <a:ea typeface="+mj-ea"/>
          <a:cs typeface="Segoe UI" panose="020B0502040204020203"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Segoe UI" panose="020B0502040204020203" pitchFamily="34" charset="0"/>
          <a:ea typeface="+mn-ea"/>
          <a:cs typeface="Segoe UI" panose="020B0502040204020203"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Segoe UI" panose="020B0502040204020203" pitchFamily="34" charset="0"/>
          <a:ea typeface="+mn-ea"/>
          <a:cs typeface="Segoe UI" panose="020B0502040204020203"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Segoe UI" panose="020B0502040204020203" pitchFamily="34" charset="0"/>
          <a:ea typeface="+mn-ea"/>
          <a:cs typeface="Segoe UI" panose="020B0502040204020203"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Segoe UI" panose="020B0502040204020203" pitchFamily="34" charset="0"/>
          <a:ea typeface="+mn-ea"/>
          <a:cs typeface="Segoe UI" panose="020B0502040204020203"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Segoe UI" panose="020B0502040204020203" pitchFamily="34" charset="0"/>
          <a:ea typeface="+mn-ea"/>
          <a:cs typeface="Segoe UI" panose="020B0502040204020203"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3807" userDrawn="1">
          <p15:clr>
            <a:srgbClr val="F26B43"/>
          </p15:clr>
        </p15:guide>
        <p15:guide id="2" pos="7405"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s://urldefense.us/v3/__https:/www.mynavyhr.navy.mil/Support-Services/Culture-Resilience/Warrior-Toughness/__;!!DJ_L93zn18-Ojg!k6WNEE53eJcX8qQtlntn2G8TYBjeXuqUY5zsYrtZh2TMWk2Zx4gkmRoH19LGRYEoETaEinj0szwQSgDZ31nZ4aEm$" TargetMode="External"/><Relationship Id="rId2" Type="http://schemas.openxmlformats.org/officeDocument/2006/relationships/notesSlide" Target="../notesSlides/notesSlide10.xml"/><Relationship Id="rId1" Type="http://schemas.openxmlformats.org/officeDocument/2006/relationships/slideLayout" Target="../slideLayouts/slideLayout13.xml"/><Relationship Id="rId4" Type="http://schemas.openxmlformats.org/officeDocument/2006/relationships/image" Target="../media/image12.jpg"/></Relationships>
</file>

<file path=ppt/slides/_rels/slide11.xml.rels><?xml version="1.0" encoding="UTF-8" standalone="yes"?>
<Relationships xmlns="http://schemas.openxmlformats.org/package/2006/relationships"><Relationship Id="rId3" Type="http://schemas.openxmlformats.org/officeDocument/2006/relationships/hyperlink" Target="https://www.netc.navy.mil/Warrior-Toughness/Warrior-Toughness-Terms/" TargetMode="External"/><Relationship Id="rId2" Type="http://schemas.openxmlformats.org/officeDocument/2006/relationships/notesSlide" Target="../notesSlides/notesSlide11.xml"/><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7.xml"/><Relationship Id="rId1" Type="http://schemas.openxmlformats.org/officeDocument/2006/relationships/slideLayout" Target="../slideLayouts/slideLayout6.xml"/><Relationship Id="rId4" Type="http://schemas.openxmlformats.org/officeDocument/2006/relationships/image" Target="../media/image9.png"/></Relationships>
</file>

<file path=ppt/slides/_rels/slide8.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9.xml"/><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1FC620CB-41B0-A210-34C2-7885DBFBC63A}"/>
              </a:ext>
            </a:extLst>
          </p:cNvPr>
          <p:cNvSpPr>
            <a:spLocks noGrp="1"/>
          </p:cNvSpPr>
          <p:nvPr>
            <p:ph type="title" idx="4294967295"/>
          </p:nvPr>
        </p:nvSpPr>
        <p:spPr>
          <a:xfrm>
            <a:off x="0" y="258763"/>
            <a:ext cx="12192000" cy="215900"/>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1200" b="1" i="0" u="none" strike="noStrike" kern="1200" cap="none" spc="0" normalizeH="0" baseline="0" noProof="0" dirty="0">
                <a:ln>
                  <a:noFill/>
                </a:ln>
                <a:solidFill>
                  <a:srgbClr val="00293A"/>
                </a:solidFill>
                <a:effectLst/>
                <a:uLnTx/>
                <a:uFillTx/>
                <a:latin typeface="Segoe UI" panose="020B0502040204020203" pitchFamily="34" charset="0"/>
                <a:ea typeface="+mn-ea"/>
                <a:cs typeface="Segoe UI" panose="020B0502040204020203" pitchFamily="34" charset="0"/>
              </a:rPr>
              <a:t>Welcome</a:t>
            </a:r>
          </a:p>
        </p:txBody>
      </p:sp>
      <p:pic>
        <p:nvPicPr>
          <p:cNvPr id="7" name="Picture 6" descr="Warrior Toughness logo. Mind, body, spirit.">
            <a:extLst>
              <a:ext uri="{FF2B5EF4-FFF2-40B4-BE49-F238E27FC236}">
                <a16:creationId xmlns:a16="http://schemas.microsoft.com/office/drawing/2014/main" id="{71857017-E28F-F9BD-8BDB-61139D44AA9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278247" y="855354"/>
            <a:ext cx="5635507" cy="5635507"/>
          </a:xfrm>
          <a:prstGeom prst="rect">
            <a:avLst/>
          </a:prstGeom>
          <a:effectLst>
            <a:outerShdw blurRad="177800" dist="114300" dir="2700000" algn="tl" rotWithShape="0">
              <a:prstClr val="black">
                <a:alpha val="40000"/>
              </a:prstClr>
            </a:outerShdw>
          </a:effectLst>
        </p:spPr>
      </p:pic>
    </p:spTree>
    <p:extLst>
      <p:ext uri="{BB962C8B-B14F-4D97-AF65-F5344CB8AC3E}">
        <p14:creationId xmlns:p14="http://schemas.microsoft.com/office/powerpoint/2010/main" val="182497917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7CFBE6B7-5AD5-82ED-1BB0-1EFF36EBF777}"/>
              </a:ext>
            </a:extLst>
          </p:cNvPr>
          <p:cNvSpPr>
            <a:spLocks noGrp="1"/>
          </p:cNvSpPr>
          <p:nvPr>
            <p:ph type="title" idx="4294967295"/>
          </p:nvPr>
        </p:nvSpPr>
        <p:spPr>
          <a:xfrm>
            <a:off x="0" y="258763"/>
            <a:ext cx="12192000" cy="215900"/>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1200" b="1" i="0" u="none" strike="noStrike" kern="1200" cap="none" spc="0" normalizeH="0" baseline="0" noProof="0" dirty="0">
                <a:ln>
                  <a:noFill/>
                </a:ln>
                <a:solidFill>
                  <a:srgbClr val="00293A"/>
                </a:solidFill>
                <a:effectLst/>
                <a:uLnTx/>
                <a:uFillTx/>
                <a:latin typeface="Segoe UI" panose="020B0502040204020203" pitchFamily="34" charset="0"/>
                <a:ea typeface="+mn-ea"/>
                <a:cs typeface="Segoe UI" panose="020B0502040204020203" pitchFamily="34" charset="0"/>
              </a:rPr>
              <a:t>Warrior Toughness QR Code</a:t>
            </a:r>
          </a:p>
        </p:txBody>
      </p:sp>
      <p:pic>
        <p:nvPicPr>
          <p:cNvPr id="7" name="Picture 6" descr="Qr code. Warrior Toughness logo. Mind, body, spirit.">
            <a:hlinkClick r:id="rId3" tooltip="Warrior Toughness"/>
            <a:extLst>
              <a:ext uri="{FF2B5EF4-FFF2-40B4-BE49-F238E27FC236}">
                <a16:creationId xmlns:a16="http://schemas.microsoft.com/office/drawing/2014/main" id="{0489F12E-A4E3-B1AB-5140-575929A98DBB}"/>
              </a:ext>
            </a:extLst>
          </p:cNvPr>
          <p:cNvPicPr>
            <a:picLocks noChangeAspect="1"/>
          </p:cNvPicPr>
          <p:nvPr/>
        </p:nvPicPr>
        <p:blipFill>
          <a:blip r:embed="rId4"/>
          <a:stretch>
            <a:fillRect/>
          </a:stretch>
        </p:blipFill>
        <p:spPr>
          <a:xfrm>
            <a:off x="426720" y="1700784"/>
            <a:ext cx="11338560" cy="4346448"/>
          </a:xfrm>
          <a:prstGeom prst="rect">
            <a:avLst/>
          </a:prstGeom>
        </p:spPr>
      </p:pic>
      <p:sp>
        <p:nvSpPr>
          <p:cNvPr id="4" name="Footer Placeholder 3">
            <a:extLst>
              <a:ext uri="{FF2B5EF4-FFF2-40B4-BE49-F238E27FC236}">
                <a16:creationId xmlns:a16="http://schemas.microsoft.com/office/drawing/2014/main" id="{E259D057-3E7B-CAFC-817D-307602DDC847}"/>
              </a:ext>
            </a:extLst>
          </p:cNvPr>
          <p:cNvSpPr>
            <a:spLocks noGrp="1"/>
          </p:cNvSpPr>
          <p:nvPr>
            <p:ph type="ftr" sz="quarter" idx="11"/>
          </p:nvPr>
        </p:nvSpPr>
        <p:spPr/>
        <p:txBody>
          <a:bodyPr/>
          <a:lstStyle/>
          <a:p>
            <a:r>
              <a:rPr lang="en-US" dirty="0"/>
              <a:t>UNCLASSIFIED</a:t>
            </a:r>
          </a:p>
        </p:txBody>
      </p:sp>
      <p:sp>
        <p:nvSpPr>
          <p:cNvPr id="5" name="Slide Number Placeholder 4">
            <a:extLst>
              <a:ext uri="{FF2B5EF4-FFF2-40B4-BE49-F238E27FC236}">
                <a16:creationId xmlns:a16="http://schemas.microsoft.com/office/drawing/2014/main" id="{210A90A8-718D-F9AB-56F5-2668DED0F9A1}"/>
              </a:ext>
            </a:extLst>
          </p:cNvPr>
          <p:cNvSpPr>
            <a:spLocks noGrp="1"/>
          </p:cNvSpPr>
          <p:nvPr>
            <p:ph type="sldNum" sz="quarter" idx="12"/>
          </p:nvPr>
        </p:nvSpPr>
        <p:spPr/>
        <p:txBody>
          <a:bodyPr/>
          <a:lstStyle/>
          <a:p>
            <a:fld id="{92230763-09DA-4369-B759-4F3C13DCD774}" type="slidenum">
              <a:rPr lang="en-US" smtClean="0"/>
              <a:t>10</a:t>
            </a:fld>
            <a:endParaRPr lang="en-US" dirty="0"/>
          </a:p>
        </p:txBody>
      </p:sp>
    </p:spTree>
    <p:extLst>
      <p:ext uri="{BB962C8B-B14F-4D97-AF65-F5344CB8AC3E}">
        <p14:creationId xmlns:p14="http://schemas.microsoft.com/office/powerpoint/2010/main" val="75880070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 Placeholder 10">
            <a:extLst>
              <a:ext uri="{FF2B5EF4-FFF2-40B4-BE49-F238E27FC236}">
                <a16:creationId xmlns:a16="http://schemas.microsoft.com/office/drawing/2014/main" id="{09E2D211-27FE-096C-92AA-6083327A758A}"/>
              </a:ext>
            </a:extLst>
          </p:cNvPr>
          <p:cNvSpPr>
            <a:spLocks noGrp="1"/>
          </p:cNvSpPr>
          <p:nvPr>
            <p:ph type="title" idx="4294967295"/>
          </p:nvPr>
        </p:nvSpPr>
        <p:spPr>
          <a:xfrm>
            <a:off x="0" y="258763"/>
            <a:ext cx="12192000" cy="215900"/>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1200" b="1" i="0" u="none" strike="noStrike" kern="1200" cap="none" spc="0" normalizeH="0" baseline="0" noProof="0" dirty="0">
                <a:ln>
                  <a:noFill/>
                </a:ln>
                <a:solidFill>
                  <a:srgbClr val="00293A"/>
                </a:solidFill>
                <a:effectLst/>
                <a:uLnTx/>
                <a:uFillTx/>
                <a:latin typeface="Segoe UI" panose="020B0502040204020203" pitchFamily="34" charset="0"/>
                <a:ea typeface="+mn-ea"/>
                <a:cs typeface="Segoe UI" panose="020B0502040204020203" pitchFamily="34" charset="0"/>
              </a:rPr>
              <a:t>References</a:t>
            </a:r>
          </a:p>
        </p:txBody>
      </p:sp>
      <p:sp>
        <p:nvSpPr>
          <p:cNvPr id="6" name="Text Placeholder 5">
            <a:extLst>
              <a:ext uri="{FF2B5EF4-FFF2-40B4-BE49-F238E27FC236}">
                <a16:creationId xmlns:a16="http://schemas.microsoft.com/office/drawing/2014/main" id="{617B1A3E-1673-7800-BD41-2E2823DB9B60}"/>
              </a:ext>
            </a:extLst>
          </p:cNvPr>
          <p:cNvSpPr>
            <a:spLocks noGrp="1"/>
          </p:cNvSpPr>
          <p:nvPr>
            <p:ph type="body" sz="quarter" idx="13"/>
          </p:nvPr>
        </p:nvSpPr>
        <p:spPr>
          <a:xfrm>
            <a:off x="438912" y="1700784"/>
            <a:ext cx="11188461" cy="4538362"/>
          </a:xfrm>
        </p:spPr>
        <p:txBody>
          <a:bodyPr>
            <a:normAutofit/>
          </a:bodyPr>
          <a:lstStyle/>
          <a:p>
            <a:r>
              <a:rPr lang="en-US" sz="4400" dirty="0"/>
              <a:t>Tools and Resources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2800" i="0" kern="1200" dirty="0">
                <a:solidFill>
                  <a:schemeClr val="tx1"/>
                </a:solidFill>
                <a:latin typeface="+mn-lt"/>
                <a:ea typeface="+mn-ea"/>
                <a:cs typeface="+mn-cs"/>
                <a:hlinkClick r:id="rId3"/>
              </a:rPr>
              <a:t>Warrior Toughness Terms</a:t>
            </a:r>
            <a:endParaRPr lang="en-US" dirty="0"/>
          </a:p>
        </p:txBody>
      </p:sp>
      <p:sp>
        <p:nvSpPr>
          <p:cNvPr id="4" name="Footer Placeholder 3">
            <a:extLst>
              <a:ext uri="{FF2B5EF4-FFF2-40B4-BE49-F238E27FC236}">
                <a16:creationId xmlns:a16="http://schemas.microsoft.com/office/drawing/2014/main" id="{E259D057-3E7B-CAFC-817D-307602DDC847}"/>
              </a:ext>
            </a:extLst>
          </p:cNvPr>
          <p:cNvSpPr>
            <a:spLocks noGrp="1"/>
          </p:cNvSpPr>
          <p:nvPr>
            <p:ph type="ftr" sz="quarter" idx="11"/>
          </p:nvPr>
        </p:nvSpPr>
        <p:spPr/>
        <p:txBody>
          <a:bodyPr/>
          <a:lstStyle/>
          <a:p>
            <a:r>
              <a:rPr lang="en-US" dirty="0"/>
              <a:t>UNCLASSIFIED</a:t>
            </a:r>
          </a:p>
        </p:txBody>
      </p:sp>
      <p:sp>
        <p:nvSpPr>
          <p:cNvPr id="5" name="Slide Number Placeholder 4">
            <a:extLst>
              <a:ext uri="{FF2B5EF4-FFF2-40B4-BE49-F238E27FC236}">
                <a16:creationId xmlns:a16="http://schemas.microsoft.com/office/drawing/2014/main" id="{210A90A8-718D-F9AB-56F5-2668DED0F9A1}"/>
              </a:ext>
            </a:extLst>
          </p:cNvPr>
          <p:cNvSpPr>
            <a:spLocks noGrp="1"/>
          </p:cNvSpPr>
          <p:nvPr>
            <p:ph type="sldNum" sz="quarter" idx="12"/>
          </p:nvPr>
        </p:nvSpPr>
        <p:spPr/>
        <p:txBody>
          <a:bodyPr/>
          <a:lstStyle/>
          <a:p>
            <a:fld id="{92230763-09DA-4369-B759-4F3C13DCD774}" type="slidenum">
              <a:rPr lang="en-US" smtClean="0"/>
              <a:t>11</a:t>
            </a:fld>
            <a:endParaRPr lang="en-US" dirty="0"/>
          </a:p>
        </p:txBody>
      </p:sp>
    </p:spTree>
    <p:extLst>
      <p:ext uri="{BB962C8B-B14F-4D97-AF65-F5344CB8AC3E}">
        <p14:creationId xmlns:p14="http://schemas.microsoft.com/office/powerpoint/2010/main" val="53427609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69F884D-6A93-9833-E5A5-CFD5EB3F455D}"/>
            </a:ext>
          </a:extLst>
        </p:cNvPr>
        <p:cNvGrpSpPr/>
        <p:nvPr/>
      </p:nvGrpSpPr>
      <p:grpSpPr>
        <a:xfrm>
          <a:off x="0" y="0"/>
          <a:ext cx="0" cy="0"/>
          <a:chOff x="0" y="0"/>
          <a:chExt cx="0" cy="0"/>
        </a:xfrm>
      </p:grpSpPr>
      <p:sp>
        <p:nvSpPr>
          <p:cNvPr id="15" name="Text Placeholder 14">
            <a:extLst>
              <a:ext uri="{FF2B5EF4-FFF2-40B4-BE49-F238E27FC236}">
                <a16:creationId xmlns:a16="http://schemas.microsoft.com/office/drawing/2014/main" id="{3C5F9E79-411A-2F41-69AC-E3A932C8193B}"/>
              </a:ext>
            </a:extLst>
          </p:cNvPr>
          <p:cNvSpPr>
            <a:spLocks noGrp="1"/>
          </p:cNvSpPr>
          <p:nvPr>
            <p:ph type="title" idx="4294967295"/>
          </p:nvPr>
        </p:nvSpPr>
        <p:spPr>
          <a:xfrm>
            <a:off x="0" y="258763"/>
            <a:ext cx="12192000" cy="215900"/>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1200" b="1" i="0" u="none" strike="noStrike" kern="1200" cap="none" spc="0" normalizeH="0" baseline="0" noProof="0" dirty="0">
                <a:ln>
                  <a:noFill/>
                </a:ln>
                <a:solidFill>
                  <a:srgbClr val="00293A"/>
                </a:solidFill>
                <a:effectLst/>
                <a:uLnTx/>
                <a:uFillTx/>
                <a:latin typeface="Segoe UI" panose="020B0502040204020203" pitchFamily="34" charset="0"/>
                <a:ea typeface="+mn-ea"/>
                <a:cs typeface="Segoe UI" panose="020B0502040204020203" pitchFamily="34" charset="0"/>
              </a:rPr>
              <a:t>Glossary</a:t>
            </a:r>
          </a:p>
        </p:txBody>
      </p:sp>
      <p:sp>
        <p:nvSpPr>
          <p:cNvPr id="11" name="Text Placeholder 5">
            <a:extLst>
              <a:ext uri="{FF2B5EF4-FFF2-40B4-BE49-F238E27FC236}">
                <a16:creationId xmlns:a16="http://schemas.microsoft.com/office/drawing/2014/main" id="{98E7BFAA-298F-E323-2058-CB7EC762E038}"/>
              </a:ext>
              <a:ext uri="{C183D7F6-B498-43B3-948B-1728B52AA6E4}">
                <adec:decorative xmlns:adec="http://schemas.microsoft.com/office/drawing/2017/decorative" val="1"/>
              </a:ext>
            </a:extLst>
          </p:cNvPr>
          <p:cNvSpPr txBox="1">
            <a:spLocks/>
          </p:cNvSpPr>
          <p:nvPr/>
        </p:nvSpPr>
        <p:spPr>
          <a:xfrm>
            <a:off x="438912" y="1700785"/>
            <a:ext cx="11188461" cy="745236"/>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Segoe UI" panose="020B0502040204020203" pitchFamily="34" charset="0"/>
                <a:ea typeface="+mn-ea"/>
                <a:cs typeface="Segoe UI" panose="020B0502040204020203"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Segoe UI" panose="020B0502040204020203" pitchFamily="34" charset="0"/>
                <a:ea typeface="+mn-ea"/>
                <a:cs typeface="Segoe UI" panose="020B0502040204020203"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Segoe UI" panose="020B0502040204020203" pitchFamily="34" charset="0"/>
                <a:ea typeface="+mn-ea"/>
                <a:cs typeface="Segoe UI" panose="020B0502040204020203"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Segoe UI" panose="020B0502040204020203" pitchFamily="34" charset="0"/>
                <a:ea typeface="+mn-ea"/>
                <a:cs typeface="Segoe UI" panose="020B0502040204020203"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Segoe UI" panose="020B0502040204020203" pitchFamily="34" charset="0"/>
                <a:ea typeface="+mn-ea"/>
                <a:cs typeface="Segoe UI" panose="020B0502040204020203"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4400" dirty="0"/>
              <a:t>Glossary</a:t>
            </a:r>
            <a:endParaRPr lang="en-US" dirty="0"/>
          </a:p>
        </p:txBody>
      </p:sp>
      <p:graphicFrame>
        <p:nvGraphicFramePr>
          <p:cNvPr id="3" name="Table 2">
            <a:extLst>
              <a:ext uri="{FF2B5EF4-FFF2-40B4-BE49-F238E27FC236}">
                <a16:creationId xmlns:a16="http://schemas.microsoft.com/office/drawing/2014/main" id="{DEAF2627-FB63-0872-A299-1DD0B90D22E2}"/>
              </a:ext>
            </a:extLst>
          </p:cNvPr>
          <p:cNvGraphicFramePr>
            <a:graphicFrameLocks noGrp="1"/>
          </p:cNvGraphicFramePr>
          <p:nvPr/>
        </p:nvGraphicFramePr>
        <p:xfrm>
          <a:off x="416052" y="2446020"/>
          <a:ext cx="8128000" cy="777240"/>
        </p:xfrm>
        <a:graphic>
          <a:graphicData uri="http://schemas.openxmlformats.org/drawingml/2006/table">
            <a:tbl>
              <a:tblPr firstRow="1" bandRow="1">
                <a:tableStyleId>{5C22544A-7EE6-4342-B048-85BDC9FD1C3A}</a:tableStyleId>
              </a:tblPr>
              <a:tblGrid>
                <a:gridCol w="2425474">
                  <a:extLst>
                    <a:ext uri="{9D8B030D-6E8A-4147-A177-3AD203B41FA5}">
                      <a16:colId xmlns:a16="http://schemas.microsoft.com/office/drawing/2014/main" val="501580281"/>
                    </a:ext>
                  </a:extLst>
                </a:gridCol>
                <a:gridCol w="5702526">
                  <a:extLst>
                    <a:ext uri="{9D8B030D-6E8A-4147-A177-3AD203B41FA5}">
                      <a16:colId xmlns:a16="http://schemas.microsoft.com/office/drawing/2014/main" val="4219681282"/>
                    </a:ext>
                  </a:extLst>
                </a:gridCol>
              </a:tblGrid>
              <a:tr h="259080">
                <a:tc>
                  <a:txBody>
                    <a:bodyPr/>
                    <a:lstStyle/>
                    <a:p>
                      <a:r>
                        <a:rPr lang="en-US" sz="800" b="0" dirty="0">
                          <a:solidFill>
                            <a:srgbClr val="012A39"/>
                          </a:solidFill>
                          <a:latin typeface="Segoe UI" panose="020B0502040204020203" pitchFamily="34" charset="0"/>
                          <a:cs typeface="Segoe UI" panose="020B0502040204020203" pitchFamily="34" charset="0"/>
                        </a:rPr>
                        <a:t>Acronym</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r>
                        <a:rPr lang="en-US" sz="800" b="0" dirty="0">
                          <a:solidFill>
                            <a:srgbClr val="012A39"/>
                          </a:solidFill>
                          <a:latin typeface="Segoe UI" panose="020B0502040204020203" pitchFamily="34" charset="0"/>
                          <a:cs typeface="Segoe UI" panose="020B0502040204020203" pitchFamily="34" charset="0"/>
                        </a:rPr>
                        <a:t>Term</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449176749"/>
                  </a:ext>
                </a:extLst>
              </a:tr>
              <a:tr h="259080">
                <a:tc>
                  <a:txBody>
                    <a:bodyPr/>
                    <a:lstStyle/>
                    <a:p>
                      <a:r>
                        <a:rPr lang="en-US" sz="2800" b="0" dirty="0">
                          <a:solidFill>
                            <a:schemeClr val="tx1"/>
                          </a:solidFill>
                          <a:latin typeface="Segoe UI" panose="020B0502040204020203" pitchFamily="34" charset="0"/>
                          <a:cs typeface="Segoe UI" panose="020B0502040204020203" pitchFamily="34" charset="0"/>
                        </a:rPr>
                        <a:t>WT</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r>
                        <a:rPr lang="en-US" sz="2800" b="0" dirty="0">
                          <a:solidFill>
                            <a:schemeClr val="tx1"/>
                          </a:solidFill>
                          <a:latin typeface="Segoe UI" panose="020B0502040204020203" pitchFamily="34" charset="0"/>
                          <a:cs typeface="Segoe UI" panose="020B0502040204020203" pitchFamily="34" charset="0"/>
                        </a:rPr>
                        <a:t>Warrior Toughness</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4165635173"/>
                  </a:ext>
                </a:extLst>
              </a:tr>
            </a:tbl>
          </a:graphicData>
        </a:graphic>
      </p:graphicFrame>
      <p:sp>
        <p:nvSpPr>
          <p:cNvPr id="4" name="Footer Placeholder 3">
            <a:extLst>
              <a:ext uri="{FF2B5EF4-FFF2-40B4-BE49-F238E27FC236}">
                <a16:creationId xmlns:a16="http://schemas.microsoft.com/office/drawing/2014/main" id="{BA291C38-14B5-2F66-284E-AA893CD16EFC}"/>
              </a:ext>
            </a:extLst>
          </p:cNvPr>
          <p:cNvSpPr>
            <a:spLocks noGrp="1"/>
          </p:cNvSpPr>
          <p:nvPr>
            <p:ph type="ftr" sz="quarter" idx="11"/>
          </p:nvPr>
        </p:nvSpPr>
        <p:spPr/>
        <p:txBody>
          <a:bodyPr/>
          <a:lstStyle/>
          <a:p>
            <a:r>
              <a:rPr lang="en-US" dirty="0"/>
              <a:t>UNCLASSIFIED</a:t>
            </a:r>
          </a:p>
        </p:txBody>
      </p:sp>
      <p:sp>
        <p:nvSpPr>
          <p:cNvPr id="6" name="Slide Number Placeholder 2">
            <a:extLst>
              <a:ext uri="{FF2B5EF4-FFF2-40B4-BE49-F238E27FC236}">
                <a16:creationId xmlns:a16="http://schemas.microsoft.com/office/drawing/2014/main" id="{5B4329B9-98A0-BB3C-D479-408A383B3C24}"/>
              </a:ext>
            </a:extLst>
          </p:cNvPr>
          <p:cNvSpPr>
            <a:spLocks noGrp="1"/>
          </p:cNvSpPr>
          <p:nvPr>
            <p:ph type="sldNum" sz="quarter" idx="12"/>
          </p:nvPr>
        </p:nvSpPr>
        <p:spPr>
          <a:xfrm>
            <a:off x="9154060" y="6356350"/>
            <a:ext cx="2534732" cy="365125"/>
          </a:xfrm>
        </p:spPr>
        <p:txBody>
          <a:bodyPr/>
          <a:lstStyle/>
          <a:p>
            <a:fld id="{92230763-09DA-4369-B759-4F3C13DCD774}" type="slidenum">
              <a:rPr lang="en-US" smtClean="0"/>
              <a:pPr/>
              <a:t>12</a:t>
            </a:fld>
            <a:endParaRPr lang="en-US" dirty="0"/>
          </a:p>
        </p:txBody>
      </p:sp>
    </p:spTree>
    <p:extLst>
      <p:ext uri="{BB962C8B-B14F-4D97-AF65-F5344CB8AC3E}">
        <p14:creationId xmlns:p14="http://schemas.microsoft.com/office/powerpoint/2010/main" val="113560812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44F577-FD56-5E51-1F66-8BDC5CCA5AAC}"/>
              </a:ext>
            </a:extLst>
          </p:cNvPr>
          <p:cNvSpPr>
            <a:spLocks noGrp="1"/>
          </p:cNvSpPr>
          <p:nvPr>
            <p:ph type="ctrTitle"/>
          </p:nvPr>
        </p:nvSpPr>
        <p:spPr/>
        <p:txBody>
          <a:bodyPr/>
          <a:lstStyle/>
          <a:p>
            <a:r>
              <a:rPr lang="en-US" b="1" dirty="0"/>
              <a:t>Warrior</a:t>
            </a:r>
            <a:r>
              <a:rPr lang="en-US" dirty="0"/>
              <a:t> </a:t>
            </a:r>
            <a:r>
              <a:rPr lang="en-US" b="1" dirty="0"/>
              <a:t>Toughness</a:t>
            </a:r>
            <a:endParaRPr lang="en-US" dirty="0"/>
          </a:p>
        </p:txBody>
      </p:sp>
      <p:sp>
        <p:nvSpPr>
          <p:cNvPr id="3" name="Subtitle 2">
            <a:extLst>
              <a:ext uri="{FF2B5EF4-FFF2-40B4-BE49-F238E27FC236}">
                <a16:creationId xmlns:a16="http://schemas.microsoft.com/office/drawing/2014/main" id="{95722366-535C-0ACC-7D8D-98ACEAB09C10}"/>
              </a:ext>
            </a:extLst>
          </p:cNvPr>
          <p:cNvSpPr>
            <a:spLocks noGrp="1"/>
          </p:cNvSpPr>
          <p:nvPr>
            <p:ph type="subTitle" idx="1"/>
          </p:nvPr>
        </p:nvSpPr>
        <p:spPr/>
        <p:txBody>
          <a:bodyPr/>
          <a:lstStyle/>
          <a:p>
            <a:r>
              <a:rPr lang="en-US" dirty="0"/>
              <a:t>MIND • BODY • SPIRIT</a:t>
            </a:r>
          </a:p>
        </p:txBody>
      </p:sp>
      <p:sp>
        <p:nvSpPr>
          <p:cNvPr id="4" name="Text Placeholder 3">
            <a:extLst>
              <a:ext uri="{FF2B5EF4-FFF2-40B4-BE49-F238E27FC236}">
                <a16:creationId xmlns:a16="http://schemas.microsoft.com/office/drawing/2014/main" id="{77FABC52-7691-18C0-008A-71586A3B2D9F}"/>
              </a:ext>
            </a:extLst>
          </p:cNvPr>
          <p:cNvSpPr>
            <a:spLocks noGrp="1"/>
          </p:cNvSpPr>
          <p:nvPr>
            <p:ph type="body" sz="quarter" idx="13"/>
          </p:nvPr>
        </p:nvSpPr>
        <p:spPr/>
        <p:txBody>
          <a:bodyPr/>
          <a:lstStyle/>
          <a:p>
            <a:r>
              <a:rPr lang="en-US" dirty="0"/>
              <a:t>Performance Statements</a:t>
            </a:r>
          </a:p>
        </p:txBody>
      </p:sp>
      <p:sp>
        <p:nvSpPr>
          <p:cNvPr id="5" name="Text Placeholder 4">
            <a:extLst>
              <a:ext uri="{FF2B5EF4-FFF2-40B4-BE49-F238E27FC236}">
                <a16:creationId xmlns:a16="http://schemas.microsoft.com/office/drawing/2014/main" id="{A50AB1B3-969C-50F3-12FE-177005031188}"/>
              </a:ext>
            </a:extLst>
          </p:cNvPr>
          <p:cNvSpPr>
            <a:spLocks noGrp="1"/>
          </p:cNvSpPr>
          <p:nvPr>
            <p:ph type="body" sz="quarter" idx="14"/>
          </p:nvPr>
        </p:nvSpPr>
        <p:spPr/>
        <p:txBody>
          <a:bodyPr/>
          <a:lstStyle/>
          <a:p>
            <a:r>
              <a:rPr lang="en-US" dirty="0"/>
              <a:t>Introduction</a:t>
            </a:r>
          </a:p>
        </p:txBody>
      </p:sp>
    </p:spTree>
    <p:extLst>
      <p:ext uri="{BB962C8B-B14F-4D97-AF65-F5344CB8AC3E}">
        <p14:creationId xmlns:p14="http://schemas.microsoft.com/office/powerpoint/2010/main" val="389427039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5A526FB3-B4F5-7664-A23A-923506650532}"/>
              </a:ext>
            </a:extLst>
          </p:cNvPr>
          <p:cNvSpPr>
            <a:spLocks noGrp="1"/>
          </p:cNvSpPr>
          <p:nvPr>
            <p:ph type="title" idx="4294967295"/>
          </p:nvPr>
        </p:nvSpPr>
        <p:spPr>
          <a:xfrm>
            <a:off x="0" y="258763"/>
            <a:ext cx="12192000" cy="215900"/>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1200" b="1" i="0" u="none" strike="noStrike" kern="1200" cap="none" spc="0" normalizeH="0" baseline="0" noProof="0" dirty="0">
                <a:ln>
                  <a:noFill/>
                </a:ln>
                <a:solidFill>
                  <a:srgbClr val="00293A"/>
                </a:solidFill>
                <a:effectLst/>
                <a:uLnTx/>
                <a:uFillTx/>
                <a:latin typeface="Segoe UI" panose="020B0502040204020203" pitchFamily="34" charset="0"/>
                <a:ea typeface="+mn-ea"/>
                <a:cs typeface="Segoe UI" panose="020B0502040204020203" pitchFamily="34" charset="0"/>
              </a:rPr>
              <a:t>Learning Objective</a:t>
            </a:r>
          </a:p>
        </p:txBody>
      </p:sp>
      <p:sp>
        <p:nvSpPr>
          <p:cNvPr id="4" name="Text Placeholder 3">
            <a:extLst>
              <a:ext uri="{FF2B5EF4-FFF2-40B4-BE49-F238E27FC236}">
                <a16:creationId xmlns:a16="http://schemas.microsoft.com/office/drawing/2014/main" id="{DF8C1694-491B-4B4D-27EF-3D52F33287FC}"/>
              </a:ext>
            </a:extLst>
          </p:cNvPr>
          <p:cNvSpPr>
            <a:spLocks noGrp="1"/>
          </p:cNvSpPr>
          <p:nvPr>
            <p:ph type="body" sz="quarter" idx="13"/>
          </p:nvPr>
        </p:nvSpPr>
        <p:spPr/>
        <p:txBody>
          <a:bodyPr/>
          <a:lstStyle/>
          <a:p>
            <a:pPr marL="0" indent="0">
              <a:buNone/>
            </a:pPr>
            <a:r>
              <a:rPr lang="en-US" dirty="0"/>
              <a:t>Use performance statements to increase motivation and improve self-talk.</a:t>
            </a:r>
          </a:p>
        </p:txBody>
      </p:sp>
      <p:sp>
        <p:nvSpPr>
          <p:cNvPr id="2" name="Footer Placeholder 1">
            <a:extLst>
              <a:ext uri="{FF2B5EF4-FFF2-40B4-BE49-F238E27FC236}">
                <a16:creationId xmlns:a16="http://schemas.microsoft.com/office/drawing/2014/main" id="{9EBE8AFE-D108-CFEA-B83F-EC5707381FC9}"/>
              </a:ext>
            </a:extLst>
          </p:cNvPr>
          <p:cNvSpPr>
            <a:spLocks noGrp="1"/>
          </p:cNvSpPr>
          <p:nvPr>
            <p:ph type="ftr" sz="quarter" idx="11"/>
          </p:nvPr>
        </p:nvSpPr>
        <p:spPr/>
        <p:txBody>
          <a:bodyPr/>
          <a:lstStyle/>
          <a:p>
            <a:r>
              <a:rPr lang="en-US" dirty="0"/>
              <a:t>UNCLASSIFIED</a:t>
            </a:r>
          </a:p>
        </p:txBody>
      </p:sp>
      <p:sp>
        <p:nvSpPr>
          <p:cNvPr id="6" name="Slide Number Placeholder 2">
            <a:extLst>
              <a:ext uri="{FF2B5EF4-FFF2-40B4-BE49-F238E27FC236}">
                <a16:creationId xmlns:a16="http://schemas.microsoft.com/office/drawing/2014/main" id="{E76EAFCD-3A3B-A733-6813-EA16882E2EE5}"/>
              </a:ext>
            </a:extLst>
          </p:cNvPr>
          <p:cNvSpPr>
            <a:spLocks noGrp="1"/>
          </p:cNvSpPr>
          <p:nvPr>
            <p:ph type="sldNum" sz="quarter" idx="12"/>
          </p:nvPr>
        </p:nvSpPr>
        <p:spPr>
          <a:xfrm>
            <a:off x="9154060" y="6356350"/>
            <a:ext cx="2534732" cy="365125"/>
          </a:xfrm>
        </p:spPr>
        <p:txBody>
          <a:bodyPr/>
          <a:lstStyle/>
          <a:p>
            <a:fld id="{92230763-09DA-4369-B759-4F3C13DCD774}" type="slidenum">
              <a:rPr lang="en-US" smtClean="0"/>
              <a:pPr/>
              <a:t>3</a:t>
            </a:fld>
            <a:endParaRPr lang="en-US" dirty="0"/>
          </a:p>
        </p:txBody>
      </p:sp>
    </p:spTree>
    <p:extLst>
      <p:ext uri="{BB962C8B-B14F-4D97-AF65-F5344CB8AC3E}">
        <p14:creationId xmlns:p14="http://schemas.microsoft.com/office/powerpoint/2010/main" val="239131733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 Placeholder 7">
            <a:extLst>
              <a:ext uri="{FF2B5EF4-FFF2-40B4-BE49-F238E27FC236}">
                <a16:creationId xmlns:a16="http://schemas.microsoft.com/office/drawing/2014/main" id="{59843826-2FEC-67E7-CA1A-FF0BC324A294}"/>
              </a:ext>
            </a:extLst>
          </p:cNvPr>
          <p:cNvSpPr>
            <a:spLocks noGrp="1"/>
          </p:cNvSpPr>
          <p:nvPr>
            <p:ph type="title" idx="4294967295"/>
          </p:nvPr>
        </p:nvSpPr>
        <p:spPr>
          <a:xfrm>
            <a:off x="0" y="258763"/>
            <a:ext cx="12192000" cy="215900"/>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1200" b="1" i="0" u="none" strike="noStrike" kern="1200" cap="none" spc="0" normalizeH="0" baseline="0" noProof="0" dirty="0">
                <a:ln>
                  <a:noFill/>
                </a:ln>
                <a:solidFill>
                  <a:srgbClr val="00293A"/>
                </a:solidFill>
                <a:effectLst/>
                <a:uLnTx/>
                <a:uFillTx/>
                <a:latin typeface="Segoe UI" panose="020B0502040204020203" pitchFamily="34" charset="0"/>
                <a:ea typeface="+mn-ea"/>
                <a:cs typeface="Segoe UI" panose="020B0502040204020203" pitchFamily="34" charset="0"/>
              </a:rPr>
              <a:t>Performance Statements</a:t>
            </a:r>
          </a:p>
        </p:txBody>
      </p:sp>
      <p:sp>
        <p:nvSpPr>
          <p:cNvPr id="9" name="Text Placeholder 8">
            <a:extLst>
              <a:ext uri="{FF2B5EF4-FFF2-40B4-BE49-F238E27FC236}">
                <a16:creationId xmlns:a16="http://schemas.microsoft.com/office/drawing/2014/main" id="{0F94EB67-EE1D-EA67-721D-45A6307B0B05}"/>
              </a:ext>
            </a:extLst>
          </p:cNvPr>
          <p:cNvSpPr>
            <a:spLocks noGrp="1"/>
          </p:cNvSpPr>
          <p:nvPr>
            <p:ph type="body" sz="quarter" idx="4294967295"/>
          </p:nvPr>
        </p:nvSpPr>
        <p:spPr>
          <a:xfrm>
            <a:off x="2240280" y="640080"/>
            <a:ext cx="7543800" cy="704088"/>
          </a:xfrm>
        </p:spPr>
        <p:txBody>
          <a:bodyPr>
            <a:normAutofit/>
          </a:bodyPr>
          <a:lstStyle/>
          <a:p>
            <a:pPr marL="0" indent="0">
              <a:lnSpc>
                <a:spcPct val="100000"/>
              </a:lnSpc>
              <a:spcBef>
                <a:spcPts val="0"/>
              </a:spcBef>
              <a:buNone/>
            </a:pPr>
            <a:r>
              <a:rPr lang="en-US" sz="2000" dirty="0"/>
              <a:t>What is a performance statement?</a:t>
            </a:r>
          </a:p>
        </p:txBody>
      </p:sp>
      <p:pic>
        <p:nvPicPr>
          <p:cNvPr id="5" name="Picture 4" descr="Person on the job looking into a mirror.">
            <a:extLst>
              <a:ext uri="{FF2B5EF4-FFF2-40B4-BE49-F238E27FC236}">
                <a16:creationId xmlns:a16="http://schemas.microsoft.com/office/drawing/2014/main" id="{1A239EAC-F456-C9E5-ECD2-0DC0009C1609}"/>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426720" y="1700784"/>
            <a:ext cx="11338560" cy="4346448"/>
          </a:xfrm>
          <a:prstGeom prst="rect">
            <a:avLst/>
          </a:prstGeom>
        </p:spPr>
      </p:pic>
      <p:sp>
        <p:nvSpPr>
          <p:cNvPr id="2" name="Footer Placeholder 1">
            <a:extLst>
              <a:ext uri="{FF2B5EF4-FFF2-40B4-BE49-F238E27FC236}">
                <a16:creationId xmlns:a16="http://schemas.microsoft.com/office/drawing/2014/main" id="{416D6D35-24C6-409C-DE9D-859B8B411556}"/>
              </a:ext>
            </a:extLst>
          </p:cNvPr>
          <p:cNvSpPr>
            <a:spLocks noGrp="1"/>
          </p:cNvSpPr>
          <p:nvPr>
            <p:ph type="ftr" sz="quarter" idx="11"/>
          </p:nvPr>
        </p:nvSpPr>
        <p:spPr/>
        <p:txBody>
          <a:bodyPr/>
          <a:lstStyle/>
          <a:p>
            <a:r>
              <a:rPr lang="en-US" dirty="0"/>
              <a:t>UNCLASSIFIED</a:t>
            </a:r>
          </a:p>
        </p:txBody>
      </p:sp>
      <p:sp>
        <p:nvSpPr>
          <p:cNvPr id="4" name="Slide Number Placeholder 2">
            <a:extLst>
              <a:ext uri="{FF2B5EF4-FFF2-40B4-BE49-F238E27FC236}">
                <a16:creationId xmlns:a16="http://schemas.microsoft.com/office/drawing/2014/main" id="{B7763A58-FF7D-1D4B-853E-3BC63F82D6A9}"/>
              </a:ext>
            </a:extLst>
          </p:cNvPr>
          <p:cNvSpPr>
            <a:spLocks noGrp="1"/>
          </p:cNvSpPr>
          <p:nvPr>
            <p:ph type="sldNum" sz="quarter" idx="12"/>
          </p:nvPr>
        </p:nvSpPr>
        <p:spPr>
          <a:xfrm>
            <a:off x="9154060" y="6356350"/>
            <a:ext cx="2534732" cy="365125"/>
          </a:xfrm>
        </p:spPr>
        <p:txBody>
          <a:bodyPr/>
          <a:lstStyle/>
          <a:p>
            <a:fld id="{92230763-09DA-4369-B759-4F3C13DCD774}" type="slidenum">
              <a:rPr lang="en-US" smtClean="0"/>
              <a:pPr/>
              <a:t>4</a:t>
            </a:fld>
            <a:endParaRPr lang="en-US" dirty="0"/>
          </a:p>
        </p:txBody>
      </p:sp>
    </p:spTree>
    <p:extLst>
      <p:ext uri="{BB962C8B-B14F-4D97-AF65-F5344CB8AC3E}">
        <p14:creationId xmlns:p14="http://schemas.microsoft.com/office/powerpoint/2010/main" val="157600319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 Placeholder 7">
            <a:extLst>
              <a:ext uri="{FF2B5EF4-FFF2-40B4-BE49-F238E27FC236}">
                <a16:creationId xmlns:a16="http://schemas.microsoft.com/office/drawing/2014/main" id="{59843826-2FEC-67E7-CA1A-FF0BC324A294}"/>
              </a:ext>
            </a:extLst>
          </p:cNvPr>
          <p:cNvSpPr>
            <a:spLocks noGrp="1"/>
          </p:cNvSpPr>
          <p:nvPr>
            <p:ph type="title" idx="4294967295"/>
          </p:nvPr>
        </p:nvSpPr>
        <p:spPr>
          <a:xfrm>
            <a:off x="0" y="258763"/>
            <a:ext cx="12192000" cy="215900"/>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1200" b="1" i="0" u="none" strike="noStrike" kern="1200" cap="none" spc="0" normalizeH="0" baseline="0" noProof="0" dirty="0">
                <a:ln>
                  <a:noFill/>
                </a:ln>
                <a:solidFill>
                  <a:srgbClr val="00293A"/>
                </a:solidFill>
                <a:effectLst/>
                <a:uLnTx/>
                <a:uFillTx/>
                <a:latin typeface="Segoe UI" panose="020B0502040204020203" pitchFamily="34" charset="0"/>
                <a:ea typeface="+mn-ea"/>
                <a:cs typeface="Segoe UI" panose="020B0502040204020203" pitchFamily="34" charset="0"/>
              </a:rPr>
              <a:t>Performance Statements Use</a:t>
            </a:r>
          </a:p>
        </p:txBody>
      </p:sp>
      <p:sp>
        <p:nvSpPr>
          <p:cNvPr id="9" name="Text Placeholder 8">
            <a:extLst>
              <a:ext uri="{FF2B5EF4-FFF2-40B4-BE49-F238E27FC236}">
                <a16:creationId xmlns:a16="http://schemas.microsoft.com/office/drawing/2014/main" id="{0F94EB67-EE1D-EA67-721D-45A6307B0B05}"/>
              </a:ext>
            </a:extLst>
          </p:cNvPr>
          <p:cNvSpPr>
            <a:spLocks noGrp="1"/>
          </p:cNvSpPr>
          <p:nvPr>
            <p:ph type="body" sz="quarter" idx="4294967295"/>
          </p:nvPr>
        </p:nvSpPr>
        <p:spPr>
          <a:xfrm>
            <a:off x="2240280" y="640080"/>
            <a:ext cx="7543800" cy="704088"/>
          </a:xfrm>
        </p:spPr>
        <p:txBody>
          <a:bodyPr>
            <a:normAutofit/>
          </a:bodyPr>
          <a:lstStyle/>
          <a:p>
            <a:pPr marL="0" indent="0">
              <a:lnSpc>
                <a:spcPct val="100000"/>
              </a:lnSpc>
              <a:spcBef>
                <a:spcPts val="0"/>
              </a:spcBef>
              <a:buNone/>
            </a:pPr>
            <a:r>
              <a:rPr lang="en-US" sz="2000" dirty="0"/>
              <a:t>What are some examples of performance statements Sailors have used?</a:t>
            </a:r>
          </a:p>
        </p:txBody>
      </p:sp>
      <p:pic>
        <p:nvPicPr>
          <p:cNvPr id="3" name="Picture 2" descr="Sailor operating a gun on a ship.">
            <a:extLst>
              <a:ext uri="{FF2B5EF4-FFF2-40B4-BE49-F238E27FC236}">
                <a16:creationId xmlns:a16="http://schemas.microsoft.com/office/drawing/2014/main" id="{B0B75203-868A-3EDD-549D-BE754BACFE7B}"/>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426720" y="1700784"/>
            <a:ext cx="11338560" cy="4346448"/>
          </a:xfrm>
          <a:prstGeom prst="rect">
            <a:avLst/>
          </a:prstGeom>
        </p:spPr>
      </p:pic>
      <p:sp>
        <p:nvSpPr>
          <p:cNvPr id="2" name="Footer Placeholder 1">
            <a:extLst>
              <a:ext uri="{FF2B5EF4-FFF2-40B4-BE49-F238E27FC236}">
                <a16:creationId xmlns:a16="http://schemas.microsoft.com/office/drawing/2014/main" id="{416D6D35-24C6-409C-DE9D-859B8B411556}"/>
              </a:ext>
            </a:extLst>
          </p:cNvPr>
          <p:cNvSpPr>
            <a:spLocks noGrp="1"/>
          </p:cNvSpPr>
          <p:nvPr>
            <p:ph type="ftr" sz="quarter" idx="11"/>
          </p:nvPr>
        </p:nvSpPr>
        <p:spPr/>
        <p:txBody>
          <a:bodyPr/>
          <a:lstStyle/>
          <a:p>
            <a:r>
              <a:rPr lang="en-US" dirty="0"/>
              <a:t>UNCLASSIFIED</a:t>
            </a:r>
          </a:p>
        </p:txBody>
      </p:sp>
      <p:sp>
        <p:nvSpPr>
          <p:cNvPr id="4" name="Slide Number Placeholder 2">
            <a:extLst>
              <a:ext uri="{FF2B5EF4-FFF2-40B4-BE49-F238E27FC236}">
                <a16:creationId xmlns:a16="http://schemas.microsoft.com/office/drawing/2014/main" id="{B7763A58-FF7D-1D4B-853E-3BC63F82D6A9}"/>
              </a:ext>
            </a:extLst>
          </p:cNvPr>
          <p:cNvSpPr>
            <a:spLocks noGrp="1"/>
          </p:cNvSpPr>
          <p:nvPr>
            <p:ph type="sldNum" sz="quarter" idx="12"/>
          </p:nvPr>
        </p:nvSpPr>
        <p:spPr>
          <a:xfrm>
            <a:off x="9154060" y="6356350"/>
            <a:ext cx="2534732" cy="365125"/>
          </a:xfrm>
        </p:spPr>
        <p:txBody>
          <a:bodyPr/>
          <a:lstStyle/>
          <a:p>
            <a:fld id="{92230763-09DA-4369-B759-4F3C13DCD774}" type="slidenum">
              <a:rPr lang="en-US" smtClean="0"/>
              <a:pPr/>
              <a:t>5</a:t>
            </a:fld>
            <a:endParaRPr lang="en-US" dirty="0"/>
          </a:p>
        </p:txBody>
      </p:sp>
    </p:spTree>
    <p:extLst>
      <p:ext uri="{BB962C8B-B14F-4D97-AF65-F5344CB8AC3E}">
        <p14:creationId xmlns:p14="http://schemas.microsoft.com/office/powerpoint/2010/main" val="189932743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 Placeholder 7">
            <a:extLst>
              <a:ext uri="{FF2B5EF4-FFF2-40B4-BE49-F238E27FC236}">
                <a16:creationId xmlns:a16="http://schemas.microsoft.com/office/drawing/2014/main" id="{59843826-2FEC-67E7-CA1A-FF0BC324A294}"/>
              </a:ext>
            </a:extLst>
          </p:cNvPr>
          <p:cNvSpPr>
            <a:spLocks noGrp="1"/>
          </p:cNvSpPr>
          <p:nvPr>
            <p:ph type="title" idx="4294967295"/>
          </p:nvPr>
        </p:nvSpPr>
        <p:spPr>
          <a:xfrm>
            <a:off x="0" y="258763"/>
            <a:ext cx="12192000" cy="215900"/>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1200" b="1" i="0" u="none" strike="noStrike" kern="1200" cap="none" spc="0" normalizeH="0" baseline="0" noProof="0" dirty="0">
                <a:ln>
                  <a:noFill/>
                </a:ln>
                <a:solidFill>
                  <a:srgbClr val="00293A"/>
                </a:solidFill>
                <a:effectLst/>
                <a:uLnTx/>
                <a:uFillTx/>
                <a:latin typeface="+mn-lt"/>
                <a:ea typeface="Calibri" panose="020F0502020204030204" pitchFamily="34" charset="0"/>
                <a:cs typeface="Segoe UI" panose="020B0502040204020203" pitchFamily="34" charset="0"/>
              </a:rPr>
              <a:t>Self-Talk</a:t>
            </a:r>
            <a:endParaRPr kumimoji="0" lang="en-US" sz="1200" b="1" i="0" u="none" strike="noStrike" kern="1200" cap="none" spc="0" normalizeH="0" baseline="0" noProof="0" dirty="0">
              <a:ln>
                <a:noFill/>
              </a:ln>
              <a:solidFill>
                <a:srgbClr val="00293A"/>
              </a:solidFill>
              <a:effectLst/>
              <a:uLnTx/>
              <a:uFillTx/>
              <a:latin typeface="+mn-lt"/>
              <a:ea typeface="+mn-ea"/>
              <a:cs typeface="Segoe UI" panose="020B0502040204020203" pitchFamily="34" charset="0"/>
            </a:endParaRPr>
          </a:p>
        </p:txBody>
      </p:sp>
      <p:sp>
        <p:nvSpPr>
          <p:cNvPr id="9" name="Text Placeholder 8">
            <a:extLst>
              <a:ext uri="{FF2B5EF4-FFF2-40B4-BE49-F238E27FC236}">
                <a16:creationId xmlns:a16="http://schemas.microsoft.com/office/drawing/2014/main" id="{0F94EB67-EE1D-EA67-721D-45A6307B0B05}"/>
              </a:ext>
            </a:extLst>
          </p:cNvPr>
          <p:cNvSpPr>
            <a:spLocks noGrp="1"/>
          </p:cNvSpPr>
          <p:nvPr>
            <p:ph type="body" sz="quarter" idx="4294967295"/>
          </p:nvPr>
        </p:nvSpPr>
        <p:spPr>
          <a:xfrm>
            <a:off x="2240280" y="640080"/>
            <a:ext cx="7543800" cy="704088"/>
          </a:xfrm>
        </p:spPr>
        <p:txBody>
          <a:bodyPr>
            <a:normAutofit/>
          </a:bodyPr>
          <a:lstStyle/>
          <a:p>
            <a:pPr marL="0" indent="0">
              <a:lnSpc>
                <a:spcPct val="100000"/>
              </a:lnSpc>
              <a:spcBef>
                <a:spcPts val="0"/>
              </a:spcBef>
              <a:buNone/>
            </a:pPr>
            <a:r>
              <a:rPr lang="en-US" sz="2000" dirty="0"/>
              <a:t>Self-talk is the way you talk to yourself, out loud, or in your head.</a:t>
            </a:r>
          </a:p>
        </p:txBody>
      </p:sp>
      <p:pic>
        <p:nvPicPr>
          <p:cNvPr id="3" name="Picture 2" descr="How can I improve my self-talk?">
            <a:extLst>
              <a:ext uri="{FF2B5EF4-FFF2-40B4-BE49-F238E27FC236}">
                <a16:creationId xmlns:a16="http://schemas.microsoft.com/office/drawing/2014/main" id="{D57E3BB2-BF27-7BBE-CC27-C39BC37C992E}"/>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426720" y="1700784"/>
            <a:ext cx="11338560" cy="4346448"/>
          </a:xfrm>
          <a:prstGeom prst="rect">
            <a:avLst/>
          </a:prstGeom>
        </p:spPr>
      </p:pic>
      <p:sp>
        <p:nvSpPr>
          <p:cNvPr id="2" name="Footer Placeholder 1">
            <a:extLst>
              <a:ext uri="{FF2B5EF4-FFF2-40B4-BE49-F238E27FC236}">
                <a16:creationId xmlns:a16="http://schemas.microsoft.com/office/drawing/2014/main" id="{416D6D35-24C6-409C-DE9D-859B8B411556}"/>
              </a:ext>
            </a:extLst>
          </p:cNvPr>
          <p:cNvSpPr>
            <a:spLocks noGrp="1"/>
          </p:cNvSpPr>
          <p:nvPr>
            <p:ph type="ftr" sz="quarter" idx="11"/>
          </p:nvPr>
        </p:nvSpPr>
        <p:spPr/>
        <p:txBody>
          <a:bodyPr/>
          <a:lstStyle/>
          <a:p>
            <a:r>
              <a:rPr lang="en-US" dirty="0"/>
              <a:t>UNCLASSIFIED</a:t>
            </a:r>
          </a:p>
        </p:txBody>
      </p:sp>
      <p:sp>
        <p:nvSpPr>
          <p:cNvPr id="4" name="Slide Number Placeholder 2">
            <a:extLst>
              <a:ext uri="{FF2B5EF4-FFF2-40B4-BE49-F238E27FC236}">
                <a16:creationId xmlns:a16="http://schemas.microsoft.com/office/drawing/2014/main" id="{B7763A58-FF7D-1D4B-853E-3BC63F82D6A9}"/>
              </a:ext>
            </a:extLst>
          </p:cNvPr>
          <p:cNvSpPr>
            <a:spLocks noGrp="1"/>
          </p:cNvSpPr>
          <p:nvPr>
            <p:ph type="sldNum" sz="quarter" idx="12"/>
          </p:nvPr>
        </p:nvSpPr>
        <p:spPr>
          <a:xfrm>
            <a:off x="9154060" y="6356350"/>
            <a:ext cx="2534732" cy="365125"/>
          </a:xfrm>
        </p:spPr>
        <p:txBody>
          <a:bodyPr/>
          <a:lstStyle/>
          <a:p>
            <a:fld id="{92230763-09DA-4369-B759-4F3C13DCD774}" type="slidenum">
              <a:rPr lang="en-US" smtClean="0"/>
              <a:pPr/>
              <a:t>6</a:t>
            </a:fld>
            <a:endParaRPr lang="en-US" dirty="0"/>
          </a:p>
        </p:txBody>
      </p:sp>
    </p:spTree>
    <p:extLst>
      <p:ext uri="{BB962C8B-B14F-4D97-AF65-F5344CB8AC3E}">
        <p14:creationId xmlns:p14="http://schemas.microsoft.com/office/powerpoint/2010/main" val="202229649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DF76FFB-1E4E-A290-B723-8B9020C00701}"/>
            </a:ext>
          </a:extLst>
        </p:cNvPr>
        <p:cNvGrpSpPr/>
        <p:nvPr/>
      </p:nvGrpSpPr>
      <p:grpSpPr>
        <a:xfrm>
          <a:off x="0" y="0"/>
          <a:ext cx="0" cy="0"/>
          <a:chOff x="0" y="0"/>
          <a:chExt cx="0" cy="0"/>
        </a:xfrm>
      </p:grpSpPr>
      <p:sp>
        <p:nvSpPr>
          <p:cNvPr id="8" name="Text Placeholder 7">
            <a:extLst>
              <a:ext uri="{FF2B5EF4-FFF2-40B4-BE49-F238E27FC236}">
                <a16:creationId xmlns:a16="http://schemas.microsoft.com/office/drawing/2014/main" id="{4C5E7AAC-1BDB-7D7C-9089-46188EE6E325}"/>
              </a:ext>
            </a:extLst>
          </p:cNvPr>
          <p:cNvSpPr>
            <a:spLocks noGrp="1"/>
          </p:cNvSpPr>
          <p:nvPr>
            <p:ph type="title" idx="4294967295"/>
          </p:nvPr>
        </p:nvSpPr>
        <p:spPr>
          <a:xfrm>
            <a:off x="0" y="258763"/>
            <a:ext cx="12192000" cy="215900"/>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1200" b="1" i="0" u="none" strike="noStrike" kern="1200" cap="none" spc="0" normalizeH="0" baseline="0" noProof="0" dirty="0">
                <a:ln>
                  <a:noFill/>
                </a:ln>
                <a:solidFill>
                  <a:srgbClr val="00293A"/>
                </a:solidFill>
                <a:effectLst/>
                <a:uLnTx/>
                <a:uFillTx/>
                <a:latin typeface="+mn-lt"/>
                <a:ea typeface="Calibri" panose="020F0502020204030204" pitchFamily="34" charset="0"/>
                <a:cs typeface="Segoe UI" panose="020B0502040204020203" pitchFamily="34" charset="0"/>
              </a:rPr>
              <a:t>Self-Talk and the Warrior Mindset</a:t>
            </a:r>
            <a:endParaRPr kumimoji="0" lang="en-US" sz="1200" b="1" i="0" u="none" strike="noStrike" kern="1200" cap="none" spc="0" normalizeH="0" baseline="0" noProof="0" dirty="0">
              <a:ln>
                <a:noFill/>
              </a:ln>
              <a:solidFill>
                <a:srgbClr val="00293A"/>
              </a:solidFill>
              <a:effectLst/>
              <a:uLnTx/>
              <a:uFillTx/>
              <a:latin typeface="+mn-lt"/>
              <a:ea typeface="+mn-ea"/>
              <a:cs typeface="Segoe UI" panose="020B0502040204020203" pitchFamily="34" charset="0"/>
            </a:endParaRPr>
          </a:p>
        </p:txBody>
      </p:sp>
      <p:sp>
        <p:nvSpPr>
          <p:cNvPr id="9" name="Text Placeholder 8">
            <a:extLst>
              <a:ext uri="{FF2B5EF4-FFF2-40B4-BE49-F238E27FC236}">
                <a16:creationId xmlns:a16="http://schemas.microsoft.com/office/drawing/2014/main" id="{09D322EE-CDC9-95E8-DFAA-E7E0E7E91112}"/>
              </a:ext>
            </a:extLst>
          </p:cNvPr>
          <p:cNvSpPr>
            <a:spLocks noGrp="1"/>
          </p:cNvSpPr>
          <p:nvPr>
            <p:ph type="body" sz="quarter" idx="4294967295"/>
          </p:nvPr>
        </p:nvSpPr>
        <p:spPr>
          <a:xfrm>
            <a:off x="2240280" y="640080"/>
            <a:ext cx="7543800" cy="704088"/>
          </a:xfrm>
        </p:spPr>
        <p:txBody>
          <a:bodyPr>
            <a:normAutofit/>
          </a:bodyPr>
          <a:lstStyle/>
          <a:p>
            <a:pPr marL="0" indent="0">
              <a:lnSpc>
                <a:spcPct val="100000"/>
              </a:lnSpc>
              <a:spcBef>
                <a:spcPts val="0"/>
              </a:spcBef>
              <a:buNone/>
            </a:pPr>
            <a:r>
              <a:rPr lang="en-US" sz="2000" dirty="0"/>
              <a:t>How do performance statements use self-talk?</a:t>
            </a:r>
          </a:p>
        </p:txBody>
      </p:sp>
      <p:pic>
        <p:nvPicPr>
          <p:cNvPr id="3" name="Picture 2">
            <a:extLst>
              <a:ext uri="{FF2B5EF4-FFF2-40B4-BE49-F238E27FC236}">
                <a16:creationId xmlns:a16="http://schemas.microsoft.com/office/drawing/2014/main" id="{1C11D290-222D-56FF-A3E0-387E43495348}"/>
              </a:ext>
              <a:ext uri="{C183D7F6-B498-43B3-948B-1728B52AA6E4}">
                <adec:decorative xmlns:adec="http://schemas.microsoft.com/office/drawing/2017/decorative" val="1"/>
              </a:ext>
            </a:extLst>
          </p:cNvPr>
          <p:cNvPicPr>
            <a:picLocks noChangeAspect="1"/>
          </p:cNvPicPr>
          <p:nvPr/>
        </p:nvPicPr>
        <p:blipFill>
          <a:blip r:embed="rId3"/>
          <a:srcRect/>
          <a:stretch/>
        </p:blipFill>
        <p:spPr>
          <a:xfrm>
            <a:off x="426720" y="1700784"/>
            <a:ext cx="11338560" cy="4346448"/>
          </a:xfrm>
          <a:prstGeom prst="rect">
            <a:avLst/>
          </a:prstGeom>
        </p:spPr>
      </p:pic>
      <p:pic>
        <p:nvPicPr>
          <p:cNvPr id="5" name="Picture 4" descr="The Warrior Mindset embodies a holistic approach, integrating the mind, body, and spirit in a continuous cycle of commitment, preparation, execution, and reflection.">
            <a:extLst>
              <a:ext uri="{FF2B5EF4-FFF2-40B4-BE49-F238E27FC236}">
                <a16:creationId xmlns:a16="http://schemas.microsoft.com/office/drawing/2014/main" id="{997734F7-4A40-0CDA-4B9D-5892207F63E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52920" y="1883973"/>
            <a:ext cx="3999773" cy="3980070"/>
          </a:xfrm>
          <a:prstGeom prst="rect">
            <a:avLst/>
          </a:prstGeom>
        </p:spPr>
      </p:pic>
      <p:sp>
        <p:nvSpPr>
          <p:cNvPr id="2" name="Footer Placeholder 1">
            <a:extLst>
              <a:ext uri="{FF2B5EF4-FFF2-40B4-BE49-F238E27FC236}">
                <a16:creationId xmlns:a16="http://schemas.microsoft.com/office/drawing/2014/main" id="{A5A94E64-CF70-3E81-828C-E8649B21246B}"/>
              </a:ext>
            </a:extLst>
          </p:cNvPr>
          <p:cNvSpPr>
            <a:spLocks noGrp="1"/>
          </p:cNvSpPr>
          <p:nvPr>
            <p:ph type="ftr" sz="quarter" idx="11"/>
          </p:nvPr>
        </p:nvSpPr>
        <p:spPr/>
        <p:txBody>
          <a:bodyPr/>
          <a:lstStyle/>
          <a:p>
            <a:r>
              <a:rPr lang="en-US" dirty="0"/>
              <a:t>UNCLASSIFIED</a:t>
            </a:r>
          </a:p>
        </p:txBody>
      </p:sp>
      <p:sp>
        <p:nvSpPr>
          <p:cNvPr id="4" name="Slide Number Placeholder 2">
            <a:extLst>
              <a:ext uri="{FF2B5EF4-FFF2-40B4-BE49-F238E27FC236}">
                <a16:creationId xmlns:a16="http://schemas.microsoft.com/office/drawing/2014/main" id="{3DC66A98-9163-5A0A-080B-70E4D793FF5B}"/>
              </a:ext>
            </a:extLst>
          </p:cNvPr>
          <p:cNvSpPr>
            <a:spLocks noGrp="1"/>
          </p:cNvSpPr>
          <p:nvPr>
            <p:ph type="sldNum" sz="quarter" idx="12"/>
          </p:nvPr>
        </p:nvSpPr>
        <p:spPr>
          <a:xfrm>
            <a:off x="9154060" y="6356350"/>
            <a:ext cx="2534732" cy="365125"/>
          </a:xfrm>
        </p:spPr>
        <p:txBody>
          <a:bodyPr/>
          <a:lstStyle/>
          <a:p>
            <a:fld id="{92230763-09DA-4369-B759-4F3C13DCD774}" type="slidenum">
              <a:rPr lang="en-US" smtClean="0"/>
              <a:pPr/>
              <a:t>7</a:t>
            </a:fld>
            <a:endParaRPr lang="en-US" dirty="0"/>
          </a:p>
        </p:txBody>
      </p:sp>
    </p:spTree>
    <p:extLst>
      <p:ext uri="{BB962C8B-B14F-4D97-AF65-F5344CB8AC3E}">
        <p14:creationId xmlns:p14="http://schemas.microsoft.com/office/powerpoint/2010/main" val="209042102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 Placeholder 7">
            <a:extLst>
              <a:ext uri="{FF2B5EF4-FFF2-40B4-BE49-F238E27FC236}">
                <a16:creationId xmlns:a16="http://schemas.microsoft.com/office/drawing/2014/main" id="{59843826-2FEC-67E7-CA1A-FF0BC324A294}"/>
              </a:ext>
            </a:extLst>
          </p:cNvPr>
          <p:cNvSpPr>
            <a:spLocks noGrp="1"/>
          </p:cNvSpPr>
          <p:nvPr>
            <p:ph type="title" idx="4294967295"/>
          </p:nvPr>
        </p:nvSpPr>
        <p:spPr>
          <a:xfrm>
            <a:off x="0" y="258763"/>
            <a:ext cx="12192000" cy="215900"/>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1200" b="1" i="0" u="none" strike="noStrike" kern="1200" cap="none" spc="0" normalizeH="0" baseline="0" noProof="0" dirty="0">
                <a:ln>
                  <a:noFill/>
                </a:ln>
                <a:solidFill>
                  <a:srgbClr val="00293A"/>
                </a:solidFill>
                <a:effectLst/>
                <a:uLnTx/>
                <a:uFillTx/>
                <a:latin typeface="Segoe UI" panose="020B0502040204020203" pitchFamily="34" charset="0"/>
                <a:ea typeface="+mn-ea"/>
                <a:cs typeface="Segoe UI" panose="020B0502040204020203" pitchFamily="34" charset="0"/>
              </a:rPr>
              <a:t>Performance Statements Activity</a:t>
            </a:r>
          </a:p>
        </p:txBody>
      </p:sp>
      <p:sp>
        <p:nvSpPr>
          <p:cNvPr id="9" name="Text Placeholder 8">
            <a:extLst>
              <a:ext uri="{FF2B5EF4-FFF2-40B4-BE49-F238E27FC236}">
                <a16:creationId xmlns:a16="http://schemas.microsoft.com/office/drawing/2014/main" id="{0F94EB67-EE1D-EA67-721D-45A6307B0B05}"/>
              </a:ext>
            </a:extLst>
          </p:cNvPr>
          <p:cNvSpPr>
            <a:spLocks noGrp="1"/>
          </p:cNvSpPr>
          <p:nvPr>
            <p:ph type="body" sz="quarter" idx="4294967295"/>
          </p:nvPr>
        </p:nvSpPr>
        <p:spPr>
          <a:xfrm>
            <a:off x="2240280" y="640080"/>
            <a:ext cx="7543800" cy="704088"/>
          </a:xfrm>
        </p:spPr>
        <p:txBody>
          <a:bodyPr>
            <a:normAutofit/>
          </a:bodyPr>
          <a:lstStyle/>
          <a:p>
            <a:pPr marL="0" indent="0">
              <a:lnSpc>
                <a:spcPct val="100000"/>
              </a:lnSpc>
              <a:spcBef>
                <a:spcPts val="0"/>
              </a:spcBef>
              <a:buNone/>
            </a:pPr>
            <a:r>
              <a:rPr lang="en-US" sz="2000" dirty="0"/>
              <a:t>Where might you utilize performance statements as a tool at your command?</a:t>
            </a:r>
          </a:p>
        </p:txBody>
      </p:sp>
      <p:pic>
        <p:nvPicPr>
          <p:cNvPr id="3" name="Picture 2" descr="A team of Sailors practicing during a drill, working together to aim and operate a hose.">
            <a:extLst>
              <a:ext uri="{FF2B5EF4-FFF2-40B4-BE49-F238E27FC236}">
                <a16:creationId xmlns:a16="http://schemas.microsoft.com/office/drawing/2014/main" id="{203DE3E0-B6BF-097C-B25A-B153520642F5}"/>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426720" y="1700784"/>
            <a:ext cx="11338560" cy="4346448"/>
          </a:xfrm>
          <a:prstGeom prst="rect">
            <a:avLst/>
          </a:prstGeom>
        </p:spPr>
      </p:pic>
      <p:sp>
        <p:nvSpPr>
          <p:cNvPr id="2" name="Footer Placeholder 1">
            <a:extLst>
              <a:ext uri="{FF2B5EF4-FFF2-40B4-BE49-F238E27FC236}">
                <a16:creationId xmlns:a16="http://schemas.microsoft.com/office/drawing/2014/main" id="{416D6D35-24C6-409C-DE9D-859B8B411556}"/>
              </a:ext>
            </a:extLst>
          </p:cNvPr>
          <p:cNvSpPr>
            <a:spLocks noGrp="1"/>
          </p:cNvSpPr>
          <p:nvPr>
            <p:ph type="ftr" sz="quarter" idx="11"/>
          </p:nvPr>
        </p:nvSpPr>
        <p:spPr/>
        <p:txBody>
          <a:bodyPr/>
          <a:lstStyle/>
          <a:p>
            <a:r>
              <a:rPr lang="en-US" dirty="0"/>
              <a:t>UNCLASSIFIED</a:t>
            </a:r>
          </a:p>
        </p:txBody>
      </p:sp>
      <p:sp>
        <p:nvSpPr>
          <p:cNvPr id="4" name="Slide Number Placeholder 2">
            <a:extLst>
              <a:ext uri="{FF2B5EF4-FFF2-40B4-BE49-F238E27FC236}">
                <a16:creationId xmlns:a16="http://schemas.microsoft.com/office/drawing/2014/main" id="{B7763A58-FF7D-1D4B-853E-3BC63F82D6A9}"/>
              </a:ext>
            </a:extLst>
          </p:cNvPr>
          <p:cNvSpPr>
            <a:spLocks noGrp="1"/>
          </p:cNvSpPr>
          <p:nvPr>
            <p:ph type="sldNum" sz="quarter" idx="12"/>
          </p:nvPr>
        </p:nvSpPr>
        <p:spPr>
          <a:xfrm>
            <a:off x="9154060" y="6356350"/>
            <a:ext cx="2534732" cy="365125"/>
          </a:xfrm>
        </p:spPr>
        <p:txBody>
          <a:bodyPr/>
          <a:lstStyle/>
          <a:p>
            <a:fld id="{92230763-09DA-4369-B759-4F3C13DCD774}" type="slidenum">
              <a:rPr lang="en-US" smtClean="0"/>
              <a:pPr/>
              <a:t>8</a:t>
            </a:fld>
            <a:endParaRPr lang="en-US" dirty="0"/>
          </a:p>
        </p:txBody>
      </p:sp>
    </p:spTree>
    <p:extLst>
      <p:ext uri="{BB962C8B-B14F-4D97-AF65-F5344CB8AC3E}">
        <p14:creationId xmlns:p14="http://schemas.microsoft.com/office/powerpoint/2010/main" val="161739127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 Placeholder 7">
            <a:extLst>
              <a:ext uri="{FF2B5EF4-FFF2-40B4-BE49-F238E27FC236}">
                <a16:creationId xmlns:a16="http://schemas.microsoft.com/office/drawing/2014/main" id="{DECD4620-0332-EBDF-4AFB-6D80C58B8E42}"/>
              </a:ext>
            </a:extLst>
          </p:cNvPr>
          <p:cNvSpPr>
            <a:spLocks noGrp="1"/>
          </p:cNvSpPr>
          <p:nvPr>
            <p:ph type="title" idx="4294967295"/>
          </p:nvPr>
        </p:nvSpPr>
        <p:spPr>
          <a:xfrm>
            <a:off x="0" y="258763"/>
            <a:ext cx="12192000" cy="215900"/>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1200" b="1" i="0" u="none" strike="noStrike" kern="1200" cap="none" spc="0" normalizeH="0" baseline="0" noProof="0" dirty="0">
                <a:ln>
                  <a:noFill/>
                </a:ln>
                <a:solidFill>
                  <a:srgbClr val="00293A"/>
                </a:solidFill>
                <a:effectLst/>
                <a:uLnTx/>
                <a:uFillTx/>
                <a:latin typeface="Segoe UI" panose="020B0502040204020203" pitchFamily="34" charset="0"/>
                <a:ea typeface="+mn-ea"/>
                <a:cs typeface="Segoe UI" panose="020B0502040204020203" pitchFamily="34" charset="0"/>
              </a:rPr>
              <a:t>Call to Action</a:t>
            </a:r>
          </a:p>
        </p:txBody>
      </p:sp>
      <p:sp>
        <p:nvSpPr>
          <p:cNvPr id="3" name="TextBox 2">
            <a:extLst>
              <a:ext uri="{FF2B5EF4-FFF2-40B4-BE49-F238E27FC236}">
                <a16:creationId xmlns:a16="http://schemas.microsoft.com/office/drawing/2014/main" id="{7D276CDF-45E5-8F62-582D-88A7F4FF2B80}"/>
              </a:ext>
            </a:extLst>
          </p:cNvPr>
          <p:cNvSpPr txBox="1"/>
          <p:nvPr/>
        </p:nvSpPr>
        <p:spPr>
          <a:xfrm>
            <a:off x="439420" y="1666402"/>
            <a:ext cx="10787380" cy="523220"/>
          </a:xfrm>
          <a:prstGeom prst="rect">
            <a:avLst/>
          </a:prstGeom>
          <a:noFill/>
        </p:spPr>
        <p:txBody>
          <a:bodyPr wrap="square" rtlCol="0">
            <a:spAutoFit/>
          </a:bodyPr>
          <a:lstStyle/>
          <a:p>
            <a:r>
              <a:rPr lang="en-US" sz="2800" dirty="0">
                <a:latin typeface="Segoe UI" panose="020B0502040204020203" pitchFamily="34" charset="0"/>
                <a:ea typeface="+mj-ea"/>
                <a:cs typeface="Segoe UI" panose="020B0502040204020203" pitchFamily="34" charset="0"/>
              </a:rPr>
              <a:t>Practice appropriate performance statements and stay in the fight!</a:t>
            </a:r>
          </a:p>
        </p:txBody>
      </p:sp>
      <p:pic>
        <p:nvPicPr>
          <p:cNvPr id="4" name="Picture 3">
            <a:extLst>
              <a:ext uri="{FF2B5EF4-FFF2-40B4-BE49-F238E27FC236}">
                <a16:creationId xmlns:a16="http://schemas.microsoft.com/office/drawing/2014/main" id="{E0B65D9B-A2CF-6332-99C8-F3FEA2E66B17}"/>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426720" y="2752344"/>
            <a:ext cx="11338560" cy="3297935"/>
          </a:xfrm>
          <a:prstGeom prst="rect">
            <a:avLst/>
          </a:prstGeom>
        </p:spPr>
      </p:pic>
      <p:sp>
        <p:nvSpPr>
          <p:cNvPr id="2" name="Footer Placeholder 1">
            <a:extLst>
              <a:ext uri="{FF2B5EF4-FFF2-40B4-BE49-F238E27FC236}">
                <a16:creationId xmlns:a16="http://schemas.microsoft.com/office/drawing/2014/main" id="{9E40963D-CA90-F7B9-55A7-A631DC553258}"/>
              </a:ext>
            </a:extLst>
          </p:cNvPr>
          <p:cNvSpPr>
            <a:spLocks noGrp="1"/>
          </p:cNvSpPr>
          <p:nvPr>
            <p:ph type="ftr" sz="quarter" idx="11"/>
          </p:nvPr>
        </p:nvSpPr>
        <p:spPr/>
        <p:txBody>
          <a:bodyPr/>
          <a:lstStyle/>
          <a:p>
            <a:r>
              <a:rPr lang="en-US" dirty="0"/>
              <a:t>UNCLASSIFIED</a:t>
            </a:r>
          </a:p>
        </p:txBody>
      </p:sp>
      <p:sp>
        <p:nvSpPr>
          <p:cNvPr id="5" name="Slide Number Placeholder 2">
            <a:extLst>
              <a:ext uri="{FF2B5EF4-FFF2-40B4-BE49-F238E27FC236}">
                <a16:creationId xmlns:a16="http://schemas.microsoft.com/office/drawing/2014/main" id="{6B26AED2-0B98-8DA9-0AE0-9551B244C931}"/>
              </a:ext>
            </a:extLst>
          </p:cNvPr>
          <p:cNvSpPr>
            <a:spLocks noGrp="1"/>
          </p:cNvSpPr>
          <p:nvPr>
            <p:ph type="sldNum" sz="quarter" idx="12"/>
          </p:nvPr>
        </p:nvSpPr>
        <p:spPr/>
        <p:txBody>
          <a:bodyPr/>
          <a:lstStyle/>
          <a:p>
            <a:fld id="{92230763-09DA-4369-B759-4F3C13DCD774}" type="slidenum">
              <a:rPr lang="en-US" smtClean="0"/>
              <a:pPr/>
              <a:t>9</a:t>
            </a:fld>
            <a:endParaRPr lang="en-US" dirty="0"/>
          </a:p>
        </p:txBody>
      </p:sp>
    </p:spTree>
    <p:extLst>
      <p:ext uri="{BB962C8B-B14F-4D97-AF65-F5344CB8AC3E}">
        <p14:creationId xmlns:p14="http://schemas.microsoft.com/office/powerpoint/2010/main" val="1517877155"/>
      </p:ext>
    </p:extLst>
  </p:cSld>
  <p:clrMapOvr>
    <a:masterClrMapping/>
  </p:clrMapOvr>
</p:sld>
</file>

<file path=ppt/theme/theme1.xml><?xml version="1.0" encoding="utf-8"?>
<a:theme xmlns:a="http://schemas.openxmlformats.org/drawingml/2006/main" name="Office Theme">
  <a:themeElements>
    <a:clrScheme name="Custom 24">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FFFFFF"/>
      </a:hlink>
      <a:folHlink>
        <a:srgbClr val="FFFFFF"/>
      </a:folHlink>
    </a:clrScheme>
    <a:fontScheme name="Custom 1">
      <a:majorFont>
        <a:latin typeface="Segoe UI"/>
        <a:ea typeface=""/>
        <a:cs typeface=""/>
      </a:majorFont>
      <a:minorFont>
        <a:latin typeface="Segoe UI"/>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F9938045327E6D41B9450E43D6527BFF" ma:contentTypeVersion="19" ma:contentTypeDescription="Create a new document." ma:contentTypeScope="" ma:versionID="aec57b88a7b49a9193620cf8c004400d">
  <xsd:schema xmlns:xsd="http://www.w3.org/2001/XMLSchema" xmlns:xs="http://www.w3.org/2001/XMLSchema" xmlns:p="http://schemas.microsoft.com/office/2006/metadata/properties" xmlns:ns2="532dfc74-e0b5-4daa-9ee7-4ba3e36fc587" xmlns:ns3="e900ce5a-78c9-4fc5-aa48-93cd2d8e143a" targetNamespace="http://schemas.microsoft.com/office/2006/metadata/properties" ma:root="true" ma:fieldsID="e6af066ee0944630f9a2b6933a484219" ns2:_="" ns3:_="">
    <xsd:import namespace="532dfc74-e0b5-4daa-9ee7-4ba3e36fc587"/>
    <xsd:import namespace="e900ce5a-78c9-4fc5-aa48-93cd2d8e143a"/>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ObjectDetectorVersions" minOccurs="0"/>
                <xsd:element ref="ns3:SharedWithUsers" minOccurs="0"/>
                <xsd:element ref="ns3:SharedWithDetails" minOccurs="0"/>
                <xsd:element ref="ns2:lcf76f155ced4ddcb4097134ff3c332f" minOccurs="0"/>
                <xsd:element ref="ns3:TaxCatchAll" minOccurs="0"/>
                <xsd:element ref="ns2:MediaServiceDateTaken" minOccurs="0"/>
                <xsd:element ref="ns2:MediaServiceOCR" minOccurs="0"/>
                <xsd:element ref="ns2:MediaServiceGenerationTime" minOccurs="0"/>
                <xsd:element ref="ns2:MediaServiceEventHashCode" minOccurs="0"/>
                <xsd:element ref="ns2:MediaLengthInSeconds" minOccurs="0"/>
                <xsd:element ref="ns2:MediaServiceBillingMetadata" minOccurs="0"/>
                <xsd:element ref="ns2:COEReview"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532dfc74-e0b5-4daa-9ee7-4ba3e36fc587"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ObjectDetectorVersions" ma:index="11" nillable="true" ma:displayName="MediaServiceObjectDetectorVersions" ma:hidden="true" ma:indexed="true" ma:internalName="MediaServiceObjectDetectorVersions" ma:readOnly="true">
      <xsd:simpleType>
        <xsd:restriction base="dms:Text"/>
      </xsd:simpleType>
    </xsd:element>
    <xsd:element name="lcf76f155ced4ddcb4097134ff3c332f" ma:index="15" nillable="true" ma:taxonomy="true" ma:internalName="lcf76f155ced4ddcb4097134ff3c332f" ma:taxonomyFieldName="MediaServiceImageTags" ma:displayName="Image Tags" ma:readOnly="false" ma:fieldId="{5cf76f15-5ced-4ddc-b409-7134ff3c332f}" ma:taxonomyMulti="true" ma:sspId="acef215b-19b7-4691-95f4-27d2fe62d5df" ma:termSetId="09814cd3-568e-fe90-9814-8d621ff8fb84" ma:anchorId="fba54fb3-c3e1-fe81-a776-ca4b69148c4d" ma:open="true" ma:isKeyword="false">
      <xsd:complexType>
        <xsd:sequence>
          <xsd:element ref="pc:Terms" minOccurs="0" maxOccurs="1"/>
        </xsd:sequence>
      </xsd:complexType>
    </xsd:element>
    <xsd:element name="MediaServiceDateTaken" ma:index="17" nillable="true" ma:displayName="MediaServiceDateTaken" ma:hidden="true" ma:indexed="true" ma:internalName="MediaServiceDateTaken" ma:readOnly="true">
      <xsd:simpleType>
        <xsd:restriction base="dms:Text"/>
      </xsd:simpleType>
    </xsd:element>
    <xsd:element name="MediaServiceOCR" ma:index="18" nillable="true" ma:displayName="Extracted Text" ma:internalName="MediaServiceOCR" ma:readOnly="true">
      <xsd:simpleType>
        <xsd:restriction base="dms:Note">
          <xsd:maxLength value="255"/>
        </xsd:restriction>
      </xsd:simpleType>
    </xsd:element>
    <xsd:element name="MediaServiceGenerationTime" ma:index="19" nillable="true" ma:displayName="MediaServiceGenerationTime" ma:hidden="true" ma:internalName="MediaServiceGenerationTime" ma:readOnly="true">
      <xsd:simpleType>
        <xsd:restriction base="dms:Text"/>
      </xsd:simpleType>
    </xsd:element>
    <xsd:element name="MediaServiceEventHashCode" ma:index="20" nillable="true" ma:displayName="MediaServiceEventHashCode" ma:hidden="true" ma:internalName="MediaServiceEventHashCode" ma:readOnly="true">
      <xsd:simpleType>
        <xsd:restriction base="dms:Text"/>
      </xsd:simpleType>
    </xsd:element>
    <xsd:element name="MediaLengthInSeconds" ma:index="21" nillable="true" ma:displayName="MediaLengthInSeconds" ma:hidden="true" ma:internalName="MediaLengthInSeconds" ma:readOnly="true">
      <xsd:simpleType>
        <xsd:restriction base="dms:Unknown"/>
      </xsd:simpleType>
    </xsd:element>
    <xsd:element name="MediaServiceBillingMetadata" ma:index="22" nillable="true" ma:displayName="MediaServiceBillingMetadata" ma:hidden="true" ma:internalName="MediaServiceBillingMetadata" ma:readOnly="true">
      <xsd:simpleType>
        <xsd:restriction base="dms:Note"/>
      </xsd:simpleType>
    </xsd:element>
    <xsd:element name="COEReview" ma:index="23" nillable="true" ma:displayName="COE Review " ma:format="Dropdown" ma:internalName="COEReview">
      <xsd:simpleType>
        <xsd:restriction base="dms:Text">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e900ce5a-78c9-4fc5-aa48-93cd2d8e143a"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element name="TaxCatchAll" ma:index="16" nillable="true" ma:displayName="Taxonomy Catch All Column" ma:hidden="true" ma:list="{23cf6a0f-a6d4-4456-8b04-d73015f46d8c}" ma:internalName="TaxCatchAll" ma:showField="CatchAllData" ma:web="e900ce5a-78c9-4fc5-aa48-93cd2d8e143a">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lcf76f155ced4ddcb4097134ff3c332f xmlns="532dfc74-e0b5-4daa-9ee7-4ba3e36fc587">
      <Terms xmlns="http://schemas.microsoft.com/office/infopath/2007/PartnerControls"/>
    </lcf76f155ced4ddcb4097134ff3c332f>
    <TaxCatchAll xmlns="e900ce5a-78c9-4fc5-aa48-93cd2d8e143a" xsi:nil="true"/>
    <COEReview xmlns="532dfc74-e0b5-4daa-9ee7-4ba3e36fc587" xsi:nil="tru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7AE16965-F0E7-4E70-9467-AAE2497758A4}"/>
</file>

<file path=customXml/itemProps2.xml><?xml version="1.0" encoding="utf-8"?>
<ds:datastoreItem xmlns:ds="http://schemas.openxmlformats.org/officeDocument/2006/customXml" ds:itemID="{A2B6FACA-1BA9-48C7-BC74-685B15FE9D3E}">
  <ds:schemaRefs>
    <ds:schemaRef ds:uri="febc2fcf-f21a-4f9e-9743-ec92e20456b4"/>
    <ds:schemaRef ds:uri="http://purl.org/dc/elements/1.1/"/>
    <ds:schemaRef ds:uri="http://schemas.microsoft.com/office/2006/documentManagement/types"/>
    <ds:schemaRef ds:uri="http://schemas.microsoft.com/office/2006/metadata/properties"/>
    <ds:schemaRef ds:uri="http://schemas.microsoft.com/office/infopath/2007/PartnerControls"/>
    <ds:schemaRef ds:uri="http://purl.org/dc/terms/"/>
    <ds:schemaRef ds:uri="f5947f08-85db-4ee1-a9b9-13ee7128ed83"/>
    <ds:schemaRef ds:uri="http://schemas.openxmlformats.org/package/2006/metadata/core-properties"/>
    <ds:schemaRef ds:uri="http://www.w3.org/XML/1998/namespace"/>
    <ds:schemaRef ds:uri="http://purl.org/dc/dcmitype/"/>
  </ds:schemaRefs>
</ds:datastoreItem>
</file>

<file path=customXml/itemProps3.xml><?xml version="1.0" encoding="utf-8"?>
<ds:datastoreItem xmlns:ds="http://schemas.openxmlformats.org/officeDocument/2006/customXml" ds:itemID="{D730263E-081A-4269-B881-26B21EE84FB5}">
  <ds:schemaRefs>
    <ds:schemaRef ds:uri="http://schemas.microsoft.com/sharepoint/v3/contenttype/forms"/>
  </ds:schemaRefs>
</ds:datastoreItem>
</file>

<file path=docMetadata/LabelInfo.xml><?xml version="1.0" encoding="utf-8"?>
<clbl:labelList xmlns:clbl="http://schemas.microsoft.com/office/2020/mipLabelMetadata">
  <clbl:label id="{3de9faa6-9fe1-49b3-9a08-227a296b54a6}" enabled="1" method="Privileged" siteId="{66d73691-ea97-48b1-95d5-e94f0a46b878}" removed="0"/>
  <clbl:label id="{e3333e00-c877-4b87-b6ad-45e942de1750}" enabled="0" method="" siteId="{e3333e00-c877-4b87-b6ad-45e942de1750}" removed="1"/>
</clbl:labelList>
</file>

<file path=docProps/app.xml><?xml version="1.0" encoding="utf-8"?>
<Properties xmlns="http://schemas.openxmlformats.org/officeDocument/2006/extended-properties" xmlns:vt="http://schemas.openxmlformats.org/officeDocument/2006/docPropsVTypes">
  <Template/>
  <TotalTime>518</TotalTime>
  <Words>1337</Words>
  <Application>Microsoft Office PowerPoint</Application>
  <PresentationFormat>Widescreen</PresentationFormat>
  <Paragraphs>190</Paragraphs>
  <Slides>12</Slides>
  <Notes>12</Notes>
  <HiddenSlides>0</HiddenSlides>
  <MMClips>0</MMClips>
  <ScaleCrop>false</ScaleCrop>
  <HeadingPairs>
    <vt:vector size="4" baseType="variant">
      <vt:variant>
        <vt:lpstr>Theme</vt:lpstr>
      </vt:variant>
      <vt:variant>
        <vt:i4>1</vt:i4>
      </vt:variant>
      <vt:variant>
        <vt:lpstr>Slide Titles</vt:lpstr>
      </vt:variant>
      <vt:variant>
        <vt:i4>12</vt:i4>
      </vt:variant>
    </vt:vector>
  </HeadingPairs>
  <TitlesOfParts>
    <vt:vector size="13" baseType="lpstr">
      <vt:lpstr>Office Theme</vt:lpstr>
      <vt:lpstr>Welcome</vt:lpstr>
      <vt:lpstr>Warrior Toughness</vt:lpstr>
      <vt:lpstr>Learning Objective</vt:lpstr>
      <vt:lpstr>Performance Statements</vt:lpstr>
      <vt:lpstr>Performance Statements Use</vt:lpstr>
      <vt:lpstr>Self-Talk</vt:lpstr>
      <vt:lpstr>Self-Talk and the Warrior Mindset</vt:lpstr>
      <vt:lpstr>Performance Statements Activity</vt:lpstr>
      <vt:lpstr>Call to Action</vt:lpstr>
      <vt:lpstr>Warrior Toughness QR Code</vt:lpstr>
      <vt:lpstr>References</vt:lpstr>
      <vt:lpstr>Glossary</vt:lpstr>
    </vt:vector>
  </TitlesOfParts>
  <Company>OPNAV N17</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Performance Statements</dc:title>
  <dc:subject>Performance Statements</dc:subject>
  <dc:creator>USN</dc:creator>
  <cp:keywords>Performance Statements</cp:keywords>
  <cp:lastModifiedBy>DiGangi, Holly [USA]</cp:lastModifiedBy>
  <cp:revision>35</cp:revision>
  <dcterms:created xsi:type="dcterms:W3CDTF">2024-12-04T17:45:42Z</dcterms:created>
  <dcterms:modified xsi:type="dcterms:W3CDTF">2026-04-16T15:08:31Z</dcterms:modified>
  <cp:category>Warrior Toughness</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0x010100F9938045327E6D41B9450E43D6527BFF</vt:lpwstr>
  </property>
  <property fmtid="{D5CDD505-2E9C-101B-9397-08002B2CF9AE}" pid="3" name="MediaServiceImageTags">
    <vt:lpwstr/>
  </property>
</Properties>
</file>